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fntdata" ContentType="application/x-fontdata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</p:sldMasterIdLst>
  <p:notesMasterIdLst>
    <p:notesMasterId r:id="rId7"/>
  </p:notesMasterIdLst>
  <p:sldIdLst>
    <p:sldId id="263" r:id="rId2"/>
    <p:sldId id="256" r:id="rId3"/>
    <p:sldId id="260" r:id="rId4"/>
    <p:sldId id="261" r:id="rId5"/>
    <p:sldId id="262" r:id="rId6"/>
  </p:sldIdLst>
  <p:sldSz cx="10058400" cy="7772400"/>
  <p:notesSz cx="6858000" cy="9144000"/>
  <p:embeddedFontLst>
    <p:embeddedFont>
      <p:font typeface="Bree Serif" panose="020B0604020202020204" charset="0"/>
      <p:regular r:id="rId8"/>
    </p:embeddedFont>
    <p:embeddedFont>
      <p:font typeface="Montserrat" panose="00000500000000000000" pitchFamily="2" charset="0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448">
          <p15:clr>
            <a:srgbClr val="A4A3A4"/>
          </p15:clr>
        </p15:guide>
        <p15:guide id="2" pos="31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11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44242C-5C9C-4EFF-959E-3CD5A733D6E7}" v="51" dt="2023-04-18T23:58:35.3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9" d="100"/>
          <a:sy n="89" d="100"/>
        </p:scale>
        <p:origin x="1022" y="-734"/>
      </p:cViewPr>
      <p:guideLst>
        <p:guide orient="horz" pos="2448"/>
        <p:guide pos="31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3.fntdata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nya Ethier" userId="5e00ef16-759b-4105-8a7e-475d56c0c93e" providerId="ADAL" clId="{7744242C-5C9C-4EFF-959E-3CD5A733D6E7}"/>
    <pc:docChg chg="undo redo custSel addSld delSld modSld sldOrd delMainMaster">
      <pc:chgData name="Sonya Ethier" userId="5e00ef16-759b-4105-8a7e-475d56c0c93e" providerId="ADAL" clId="{7744242C-5C9C-4EFF-959E-3CD5A733D6E7}" dt="2023-04-19T00:20:03.628" v="7104" actId="20577"/>
      <pc:docMkLst>
        <pc:docMk/>
      </pc:docMkLst>
      <pc:sldChg chg="addSp delSp modSp mod">
        <pc:chgData name="Sonya Ethier" userId="5e00ef16-759b-4105-8a7e-475d56c0c93e" providerId="ADAL" clId="{7744242C-5C9C-4EFF-959E-3CD5A733D6E7}" dt="2023-04-19T00:00:56.843" v="6017" actId="1076"/>
        <pc:sldMkLst>
          <pc:docMk/>
          <pc:sldMk cId="0" sldId="256"/>
        </pc:sldMkLst>
        <pc:spChg chg="add mod">
          <ac:chgData name="Sonya Ethier" userId="5e00ef16-759b-4105-8a7e-475d56c0c93e" providerId="ADAL" clId="{7744242C-5C9C-4EFF-959E-3CD5A733D6E7}" dt="2023-04-18T23:52:18.182" v="5755" actId="1036"/>
          <ac:spMkLst>
            <pc:docMk/>
            <pc:sldMk cId="0" sldId="256"/>
            <ac:spMk id="3" creationId="{8CB90D38-CC5C-2134-71F6-591B05979951}"/>
          </ac:spMkLst>
        </pc:spChg>
        <pc:spChg chg="add mod">
          <ac:chgData name="Sonya Ethier" userId="5e00ef16-759b-4105-8a7e-475d56c0c93e" providerId="ADAL" clId="{7744242C-5C9C-4EFF-959E-3CD5A733D6E7}" dt="2023-04-18T21:10:54.123" v="1823" actId="1035"/>
          <ac:spMkLst>
            <pc:docMk/>
            <pc:sldMk cId="0" sldId="256"/>
            <ac:spMk id="4" creationId="{22FAEAF3-3706-4940-F7BF-82AEB00ACD09}"/>
          </ac:spMkLst>
        </pc:spChg>
        <pc:spChg chg="add mod">
          <ac:chgData name="Sonya Ethier" userId="5e00ef16-759b-4105-8a7e-475d56c0c93e" providerId="ADAL" clId="{7744242C-5C9C-4EFF-959E-3CD5A733D6E7}" dt="2023-04-18T21:10:54.123" v="1823" actId="1035"/>
          <ac:spMkLst>
            <pc:docMk/>
            <pc:sldMk cId="0" sldId="256"/>
            <ac:spMk id="5" creationId="{4CCF3852-069D-E246-5DB3-1C5A3B22B25B}"/>
          </ac:spMkLst>
        </pc:spChg>
        <pc:spChg chg="add mod">
          <ac:chgData name="Sonya Ethier" userId="5e00ef16-759b-4105-8a7e-475d56c0c93e" providerId="ADAL" clId="{7744242C-5C9C-4EFF-959E-3CD5A733D6E7}" dt="2023-04-18T23:54:43.676" v="5774" actId="20577"/>
          <ac:spMkLst>
            <pc:docMk/>
            <pc:sldMk cId="0" sldId="256"/>
            <ac:spMk id="7" creationId="{FE4CA669-26F1-BE33-C11C-A619BC82DAF6}"/>
          </ac:spMkLst>
        </pc:spChg>
        <pc:spChg chg="add del mod">
          <ac:chgData name="Sonya Ethier" userId="5e00ef16-759b-4105-8a7e-475d56c0c93e" providerId="ADAL" clId="{7744242C-5C9C-4EFF-959E-3CD5A733D6E7}" dt="2023-04-18T18:50:06.506" v="660" actId="478"/>
          <ac:spMkLst>
            <pc:docMk/>
            <pc:sldMk cId="0" sldId="256"/>
            <ac:spMk id="8" creationId="{8A9B3841-528F-44FA-A915-A941C4CFC4F0}"/>
          </ac:spMkLst>
        </pc:spChg>
        <pc:spChg chg="add del mod">
          <ac:chgData name="Sonya Ethier" userId="5e00ef16-759b-4105-8a7e-475d56c0c93e" providerId="ADAL" clId="{7744242C-5C9C-4EFF-959E-3CD5A733D6E7}" dt="2023-04-18T18:50:06.506" v="660" actId="478"/>
          <ac:spMkLst>
            <pc:docMk/>
            <pc:sldMk cId="0" sldId="256"/>
            <ac:spMk id="9" creationId="{E270A44B-0AC3-36A0-CF55-C1041B489E51}"/>
          </ac:spMkLst>
        </pc:spChg>
        <pc:spChg chg="add del mod">
          <ac:chgData name="Sonya Ethier" userId="5e00ef16-759b-4105-8a7e-475d56c0c93e" providerId="ADAL" clId="{7744242C-5C9C-4EFF-959E-3CD5A733D6E7}" dt="2023-04-18T18:50:06.506" v="660" actId="478"/>
          <ac:spMkLst>
            <pc:docMk/>
            <pc:sldMk cId="0" sldId="256"/>
            <ac:spMk id="11" creationId="{B4BBE30D-FC1A-9D8C-5D30-F771EAA7A29C}"/>
          </ac:spMkLst>
        </pc:spChg>
        <pc:spChg chg="add mod">
          <ac:chgData name="Sonya Ethier" userId="5e00ef16-759b-4105-8a7e-475d56c0c93e" providerId="ADAL" clId="{7744242C-5C9C-4EFF-959E-3CD5A733D6E7}" dt="2023-04-18T23:52:05.341" v="5732" actId="1036"/>
          <ac:spMkLst>
            <pc:docMk/>
            <pc:sldMk cId="0" sldId="256"/>
            <ac:spMk id="12" creationId="{3F6A8C88-9EEE-6D41-9DF1-86092CA38A3A}"/>
          </ac:spMkLst>
        </pc:spChg>
        <pc:spChg chg="add mod">
          <ac:chgData name="Sonya Ethier" userId="5e00ef16-759b-4105-8a7e-475d56c0c93e" providerId="ADAL" clId="{7744242C-5C9C-4EFF-959E-3CD5A733D6E7}" dt="2023-04-18T23:53:28.796" v="5773" actId="1035"/>
          <ac:spMkLst>
            <pc:docMk/>
            <pc:sldMk cId="0" sldId="256"/>
            <ac:spMk id="13" creationId="{CE569A5C-A0D6-4CB9-2555-EBB891772812}"/>
          </ac:spMkLst>
        </pc:spChg>
        <pc:spChg chg="mod">
          <ac:chgData name="Sonya Ethier" userId="5e00ef16-759b-4105-8a7e-475d56c0c93e" providerId="ADAL" clId="{7744242C-5C9C-4EFF-959E-3CD5A733D6E7}" dt="2023-04-18T21:12:41.226" v="1955"/>
          <ac:spMkLst>
            <pc:docMk/>
            <pc:sldMk cId="0" sldId="256"/>
            <ac:spMk id="16" creationId="{30E387E7-F173-F106-25F5-64D845074C3A}"/>
          </ac:spMkLst>
        </pc:spChg>
        <pc:spChg chg="add mod ord">
          <ac:chgData name="Sonya Ethier" userId="5e00ef16-759b-4105-8a7e-475d56c0c93e" providerId="ADAL" clId="{7744242C-5C9C-4EFF-959E-3CD5A733D6E7}" dt="2023-04-18T23:52:05.341" v="5732" actId="1036"/>
          <ac:spMkLst>
            <pc:docMk/>
            <pc:sldMk cId="0" sldId="256"/>
            <ac:spMk id="18" creationId="{EC6E5012-07F8-6950-440C-9513BCCC197A}"/>
          </ac:spMkLst>
        </pc:spChg>
        <pc:spChg chg="mod">
          <ac:chgData name="Sonya Ethier" userId="5e00ef16-759b-4105-8a7e-475d56c0c93e" providerId="ADAL" clId="{7744242C-5C9C-4EFF-959E-3CD5A733D6E7}" dt="2023-04-18T21:07:55.375" v="1650" actId="1076"/>
          <ac:spMkLst>
            <pc:docMk/>
            <pc:sldMk cId="0" sldId="256"/>
            <ac:spMk id="99" creationId="{00000000-0000-0000-0000-000000000000}"/>
          </ac:spMkLst>
        </pc:spChg>
        <pc:spChg chg="mod">
          <ac:chgData name="Sonya Ethier" userId="5e00ef16-759b-4105-8a7e-475d56c0c93e" providerId="ADAL" clId="{7744242C-5C9C-4EFF-959E-3CD5A733D6E7}" dt="2023-04-18T21:11:35.481" v="1863" actId="14100"/>
          <ac:spMkLst>
            <pc:docMk/>
            <pc:sldMk cId="0" sldId="256"/>
            <ac:spMk id="100" creationId="{00000000-0000-0000-0000-000000000000}"/>
          </ac:spMkLst>
        </pc:spChg>
        <pc:spChg chg="mod">
          <ac:chgData name="Sonya Ethier" userId="5e00ef16-759b-4105-8a7e-475d56c0c93e" providerId="ADAL" clId="{7744242C-5C9C-4EFF-959E-3CD5A733D6E7}" dt="2023-04-18T21:09:09.195" v="1734" actId="1036"/>
          <ac:spMkLst>
            <pc:docMk/>
            <pc:sldMk cId="0" sldId="256"/>
            <ac:spMk id="101" creationId="{00000000-0000-0000-0000-000000000000}"/>
          </ac:spMkLst>
        </pc:spChg>
        <pc:spChg chg="mod">
          <ac:chgData name="Sonya Ethier" userId="5e00ef16-759b-4105-8a7e-475d56c0c93e" providerId="ADAL" clId="{7744242C-5C9C-4EFF-959E-3CD5A733D6E7}" dt="2023-04-18T21:08:47.295" v="1674" actId="14100"/>
          <ac:spMkLst>
            <pc:docMk/>
            <pc:sldMk cId="0" sldId="256"/>
            <ac:spMk id="102" creationId="{00000000-0000-0000-0000-000000000000}"/>
          </ac:spMkLst>
        </pc:spChg>
        <pc:spChg chg="del">
          <ac:chgData name="Sonya Ethier" userId="5e00ef16-759b-4105-8a7e-475d56c0c93e" providerId="ADAL" clId="{7744242C-5C9C-4EFF-959E-3CD5A733D6E7}" dt="2023-04-18T18:49:38.606" v="655" actId="478"/>
          <ac:spMkLst>
            <pc:docMk/>
            <pc:sldMk cId="0" sldId="256"/>
            <ac:spMk id="103" creationId="{00000000-0000-0000-0000-000000000000}"/>
          </ac:spMkLst>
        </pc:spChg>
        <pc:spChg chg="add del mod">
          <ac:chgData name="Sonya Ethier" userId="5e00ef16-759b-4105-8a7e-475d56c0c93e" providerId="ADAL" clId="{7744242C-5C9C-4EFF-959E-3CD5A733D6E7}" dt="2023-04-18T21:06:24.796" v="1635" actId="207"/>
          <ac:spMkLst>
            <pc:docMk/>
            <pc:sldMk cId="0" sldId="256"/>
            <ac:spMk id="104" creationId="{00000000-0000-0000-0000-000000000000}"/>
          </ac:spMkLst>
        </pc:spChg>
        <pc:spChg chg="mod">
          <ac:chgData name="Sonya Ethier" userId="5e00ef16-759b-4105-8a7e-475d56c0c93e" providerId="ADAL" clId="{7744242C-5C9C-4EFF-959E-3CD5A733D6E7}" dt="2023-04-19T00:00:39.111" v="6002" actId="1035"/>
          <ac:spMkLst>
            <pc:docMk/>
            <pc:sldMk cId="0" sldId="256"/>
            <ac:spMk id="105" creationId="{00000000-0000-0000-0000-000000000000}"/>
          </ac:spMkLst>
        </pc:spChg>
        <pc:spChg chg="mod">
          <ac:chgData name="Sonya Ethier" userId="5e00ef16-759b-4105-8a7e-475d56c0c93e" providerId="ADAL" clId="{7744242C-5C9C-4EFF-959E-3CD5A733D6E7}" dt="2023-04-19T00:00:56.843" v="6017" actId="1076"/>
          <ac:spMkLst>
            <pc:docMk/>
            <pc:sldMk cId="0" sldId="256"/>
            <ac:spMk id="107" creationId="{00000000-0000-0000-0000-000000000000}"/>
          </ac:spMkLst>
        </pc:spChg>
        <pc:spChg chg="del mod">
          <ac:chgData name="Sonya Ethier" userId="5e00ef16-759b-4105-8a7e-475d56c0c93e" providerId="ADAL" clId="{7744242C-5C9C-4EFF-959E-3CD5A733D6E7}" dt="2023-04-18T18:49:30.749" v="648" actId="478"/>
          <ac:spMkLst>
            <pc:docMk/>
            <pc:sldMk cId="0" sldId="256"/>
            <ac:spMk id="108" creationId="{00000000-0000-0000-0000-000000000000}"/>
          </ac:spMkLst>
        </pc:spChg>
        <pc:spChg chg="del mod">
          <ac:chgData name="Sonya Ethier" userId="5e00ef16-759b-4105-8a7e-475d56c0c93e" providerId="ADAL" clId="{7744242C-5C9C-4EFF-959E-3CD5A733D6E7}" dt="2023-04-18T18:49:37.350" v="654" actId="478"/>
          <ac:spMkLst>
            <pc:docMk/>
            <pc:sldMk cId="0" sldId="256"/>
            <ac:spMk id="109" creationId="{00000000-0000-0000-0000-000000000000}"/>
          </ac:spMkLst>
        </pc:spChg>
        <pc:spChg chg="mod">
          <ac:chgData name="Sonya Ethier" userId="5e00ef16-759b-4105-8a7e-475d56c0c93e" providerId="ADAL" clId="{7744242C-5C9C-4EFF-959E-3CD5A733D6E7}" dt="2023-04-18T21:12:01.676" v="1908" actId="1076"/>
          <ac:spMkLst>
            <pc:docMk/>
            <pc:sldMk cId="0" sldId="256"/>
            <ac:spMk id="110" creationId="{00000000-0000-0000-0000-000000000000}"/>
          </ac:spMkLst>
        </pc:spChg>
        <pc:spChg chg="mod">
          <ac:chgData name="Sonya Ethier" userId="5e00ef16-759b-4105-8a7e-475d56c0c93e" providerId="ADAL" clId="{7744242C-5C9C-4EFF-959E-3CD5A733D6E7}" dt="2023-04-18T21:06:42.979" v="1638" actId="207"/>
          <ac:spMkLst>
            <pc:docMk/>
            <pc:sldMk cId="0" sldId="256"/>
            <ac:spMk id="112" creationId="{00000000-0000-0000-0000-000000000000}"/>
          </ac:spMkLst>
        </pc:spChg>
        <pc:spChg chg="del">
          <ac:chgData name="Sonya Ethier" userId="5e00ef16-759b-4105-8a7e-475d56c0c93e" providerId="ADAL" clId="{7744242C-5C9C-4EFF-959E-3CD5A733D6E7}" dt="2023-04-18T21:07:59.886" v="1651" actId="478"/>
          <ac:spMkLst>
            <pc:docMk/>
            <pc:sldMk cId="0" sldId="256"/>
            <ac:spMk id="113" creationId="{00000000-0000-0000-0000-000000000000}"/>
          </ac:spMkLst>
        </pc:spChg>
        <pc:spChg chg="mod">
          <ac:chgData name="Sonya Ethier" userId="5e00ef16-759b-4105-8a7e-475d56c0c93e" providerId="ADAL" clId="{7744242C-5C9C-4EFF-959E-3CD5A733D6E7}" dt="2023-04-18T22:53:50.467" v="3823"/>
          <ac:spMkLst>
            <pc:docMk/>
            <pc:sldMk cId="0" sldId="256"/>
            <ac:spMk id="114" creationId="{00000000-0000-0000-0000-000000000000}"/>
          </ac:spMkLst>
        </pc:spChg>
        <pc:spChg chg="mod">
          <ac:chgData name="Sonya Ethier" userId="5e00ef16-759b-4105-8a7e-475d56c0c93e" providerId="ADAL" clId="{7744242C-5C9C-4EFF-959E-3CD5A733D6E7}" dt="2023-04-18T23:38:06.766" v="5620" actId="20577"/>
          <ac:spMkLst>
            <pc:docMk/>
            <pc:sldMk cId="0" sldId="256"/>
            <ac:spMk id="116" creationId="{00000000-0000-0000-0000-000000000000}"/>
          </ac:spMkLst>
        </pc:spChg>
        <pc:spChg chg="mod">
          <ac:chgData name="Sonya Ethier" userId="5e00ef16-759b-4105-8a7e-475d56c0c93e" providerId="ADAL" clId="{7744242C-5C9C-4EFF-959E-3CD5A733D6E7}" dt="2023-04-18T21:09:36.030" v="1764" actId="1076"/>
          <ac:spMkLst>
            <pc:docMk/>
            <pc:sldMk cId="0" sldId="256"/>
            <ac:spMk id="119" creationId="{00000000-0000-0000-0000-000000000000}"/>
          </ac:spMkLst>
        </pc:spChg>
        <pc:spChg chg="mod">
          <ac:chgData name="Sonya Ethier" userId="5e00ef16-759b-4105-8a7e-475d56c0c93e" providerId="ADAL" clId="{7744242C-5C9C-4EFF-959E-3CD5A733D6E7}" dt="2023-04-18T23:52:41.499" v="5763" actId="1035"/>
          <ac:spMkLst>
            <pc:docMk/>
            <pc:sldMk cId="0" sldId="256"/>
            <ac:spMk id="124" creationId="{00000000-0000-0000-0000-000000000000}"/>
          </ac:spMkLst>
        </pc:spChg>
        <pc:spChg chg="add del mod">
          <ac:chgData name="Sonya Ethier" userId="5e00ef16-759b-4105-8a7e-475d56c0c93e" providerId="ADAL" clId="{7744242C-5C9C-4EFF-959E-3CD5A733D6E7}" dt="2023-04-18T23:36:40.350" v="5529" actId="20577"/>
          <ac:spMkLst>
            <pc:docMk/>
            <pc:sldMk cId="0" sldId="256"/>
            <ac:spMk id="125" creationId="{00000000-0000-0000-0000-000000000000}"/>
          </ac:spMkLst>
        </pc:spChg>
        <pc:spChg chg="mod">
          <ac:chgData name="Sonya Ethier" userId="5e00ef16-759b-4105-8a7e-475d56c0c93e" providerId="ADAL" clId="{7744242C-5C9C-4EFF-959E-3CD5A733D6E7}" dt="2023-04-18T23:38:54.255" v="5651" actId="207"/>
          <ac:spMkLst>
            <pc:docMk/>
            <pc:sldMk cId="0" sldId="256"/>
            <ac:spMk id="126" creationId="{00000000-0000-0000-0000-000000000000}"/>
          </ac:spMkLst>
        </pc:spChg>
        <pc:spChg chg="del">
          <ac:chgData name="Sonya Ethier" userId="5e00ef16-759b-4105-8a7e-475d56c0c93e" providerId="ADAL" clId="{7744242C-5C9C-4EFF-959E-3CD5A733D6E7}" dt="2023-04-18T18:39:17.362" v="387" actId="478"/>
          <ac:spMkLst>
            <pc:docMk/>
            <pc:sldMk cId="0" sldId="256"/>
            <ac:spMk id="127" creationId="{00000000-0000-0000-0000-000000000000}"/>
          </ac:spMkLst>
        </pc:spChg>
        <pc:spChg chg="del">
          <ac:chgData name="Sonya Ethier" userId="5e00ef16-759b-4105-8a7e-475d56c0c93e" providerId="ADAL" clId="{7744242C-5C9C-4EFF-959E-3CD5A733D6E7}" dt="2023-04-18T18:49:32.486" v="650" actId="478"/>
          <ac:spMkLst>
            <pc:docMk/>
            <pc:sldMk cId="0" sldId="256"/>
            <ac:spMk id="129" creationId="{00000000-0000-0000-0000-000000000000}"/>
          </ac:spMkLst>
        </pc:spChg>
        <pc:spChg chg="del">
          <ac:chgData name="Sonya Ethier" userId="5e00ef16-759b-4105-8a7e-475d56c0c93e" providerId="ADAL" clId="{7744242C-5C9C-4EFF-959E-3CD5A733D6E7}" dt="2023-04-18T18:49:31.566" v="649" actId="478"/>
          <ac:spMkLst>
            <pc:docMk/>
            <pc:sldMk cId="0" sldId="256"/>
            <ac:spMk id="130" creationId="{00000000-0000-0000-0000-000000000000}"/>
          </ac:spMkLst>
        </pc:spChg>
        <pc:spChg chg="del mod">
          <ac:chgData name="Sonya Ethier" userId="5e00ef16-759b-4105-8a7e-475d56c0c93e" providerId="ADAL" clId="{7744242C-5C9C-4EFF-959E-3CD5A733D6E7}" dt="2023-04-18T18:56:32.371" v="1138" actId="478"/>
          <ac:spMkLst>
            <pc:docMk/>
            <pc:sldMk cId="0" sldId="256"/>
            <ac:spMk id="131" creationId="{00000000-0000-0000-0000-000000000000}"/>
          </ac:spMkLst>
        </pc:spChg>
        <pc:grpChg chg="add del mod">
          <ac:chgData name="Sonya Ethier" userId="5e00ef16-759b-4105-8a7e-475d56c0c93e" providerId="ADAL" clId="{7744242C-5C9C-4EFF-959E-3CD5A733D6E7}" dt="2023-04-18T21:12:45.231" v="1957" actId="478"/>
          <ac:grpSpMkLst>
            <pc:docMk/>
            <pc:sldMk cId="0" sldId="256"/>
            <ac:grpSpMk id="15" creationId="{D4452D7C-34BA-BF5D-B10C-A398E7989AA4}"/>
          </ac:grpSpMkLst>
        </pc:grpChg>
        <pc:grpChg chg="mod">
          <ac:chgData name="Sonya Ethier" userId="5e00ef16-759b-4105-8a7e-475d56c0c93e" providerId="ADAL" clId="{7744242C-5C9C-4EFF-959E-3CD5A733D6E7}" dt="2023-04-18T23:52:41.499" v="5763" actId="1035"/>
          <ac:grpSpMkLst>
            <pc:docMk/>
            <pc:sldMk cId="0" sldId="256"/>
            <ac:grpSpMk id="121" creationId="{00000000-0000-0000-0000-000000000000}"/>
          </ac:grpSpMkLst>
        </pc:grpChg>
        <pc:picChg chg="add mod modCrop">
          <ac:chgData name="Sonya Ethier" userId="5e00ef16-759b-4105-8a7e-475d56c0c93e" providerId="ADAL" clId="{7744242C-5C9C-4EFF-959E-3CD5A733D6E7}" dt="2023-04-19T00:00:26.882" v="5991" actId="1037"/>
          <ac:picMkLst>
            <pc:docMk/>
            <pc:sldMk cId="0" sldId="256"/>
            <ac:picMk id="2" creationId="{53B08175-80C8-4624-0FC9-A1E68E0EC130}"/>
          </ac:picMkLst>
        </pc:picChg>
        <pc:cxnChg chg="add mod">
          <ac:chgData name="Sonya Ethier" userId="5e00ef16-759b-4105-8a7e-475d56c0c93e" providerId="ADAL" clId="{7744242C-5C9C-4EFF-959E-3CD5A733D6E7}" dt="2023-04-18T21:11:05.271" v="1842" actId="1035"/>
          <ac:cxnSpMkLst>
            <pc:docMk/>
            <pc:sldMk cId="0" sldId="256"/>
            <ac:cxnSpMk id="6" creationId="{CC479067-DA02-AC53-BF4F-2918953A5383}"/>
          </ac:cxnSpMkLst>
        </pc:cxnChg>
        <pc:cxnChg chg="add del mod">
          <ac:chgData name="Sonya Ethier" userId="5e00ef16-759b-4105-8a7e-475d56c0c93e" providerId="ADAL" clId="{7744242C-5C9C-4EFF-959E-3CD5A733D6E7}" dt="2023-04-18T18:50:06.506" v="660" actId="478"/>
          <ac:cxnSpMkLst>
            <pc:docMk/>
            <pc:sldMk cId="0" sldId="256"/>
            <ac:cxnSpMk id="10" creationId="{D47A123B-5DB1-6A9F-F028-3660AA0B248D}"/>
          </ac:cxnSpMkLst>
        </pc:cxnChg>
        <pc:cxnChg chg="add mod">
          <ac:chgData name="Sonya Ethier" userId="5e00ef16-759b-4105-8a7e-475d56c0c93e" providerId="ADAL" clId="{7744242C-5C9C-4EFF-959E-3CD5A733D6E7}" dt="2023-04-18T23:52:05.341" v="5732" actId="1036"/>
          <ac:cxnSpMkLst>
            <pc:docMk/>
            <pc:sldMk cId="0" sldId="256"/>
            <ac:cxnSpMk id="14" creationId="{4C1ECAB1-642D-467B-FFA8-2EF1E5CAF122}"/>
          </ac:cxnSpMkLst>
        </pc:cxnChg>
        <pc:cxnChg chg="mod">
          <ac:chgData name="Sonya Ethier" userId="5e00ef16-759b-4105-8a7e-475d56c0c93e" providerId="ADAL" clId="{7744242C-5C9C-4EFF-959E-3CD5A733D6E7}" dt="2023-04-18T21:12:41.226" v="1955"/>
          <ac:cxnSpMkLst>
            <pc:docMk/>
            <pc:sldMk cId="0" sldId="256"/>
            <ac:cxnSpMk id="17" creationId="{2B7976C7-86A5-F60F-10DD-DDD9C203DF7D}"/>
          </ac:cxnSpMkLst>
        </pc:cxnChg>
        <pc:cxnChg chg="mod">
          <ac:chgData name="Sonya Ethier" userId="5e00ef16-759b-4105-8a7e-475d56c0c93e" providerId="ADAL" clId="{7744242C-5C9C-4EFF-959E-3CD5A733D6E7}" dt="2023-04-19T00:00:53.115" v="6016" actId="1035"/>
          <ac:cxnSpMkLst>
            <pc:docMk/>
            <pc:sldMk cId="0" sldId="256"/>
            <ac:cxnSpMk id="106" creationId="{00000000-0000-0000-0000-000000000000}"/>
          </ac:cxnSpMkLst>
        </pc:cxnChg>
        <pc:cxnChg chg="mod">
          <ac:chgData name="Sonya Ethier" userId="5e00ef16-759b-4105-8a7e-475d56c0c93e" providerId="ADAL" clId="{7744242C-5C9C-4EFF-959E-3CD5A733D6E7}" dt="2023-04-18T21:11:43.659" v="1885" actId="1035"/>
          <ac:cxnSpMkLst>
            <pc:docMk/>
            <pc:sldMk cId="0" sldId="256"/>
            <ac:cxnSpMk id="111" creationId="{00000000-0000-0000-0000-000000000000}"/>
          </ac:cxnSpMkLst>
        </pc:cxnChg>
        <pc:cxnChg chg="mod">
          <ac:chgData name="Sonya Ethier" userId="5e00ef16-759b-4105-8a7e-475d56c0c93e" providerId="ADAL" clId="{7744242C-5C9C-4EFF-959E-3CD5A733D6E7}" dt="2023-04-18T21:08:52.539" v="1695" actId="1035"/>
          <ac:cxnSpMkLst>
            <pc:docMk/>
            <pc:sldMk cId="0" sldId="256"/>
            <ac:cxnSpMk id="115" creationId="{00000000-0000-0000-0000-000000000000}"/>
          </ac:cxnSpMkLst>
        </pc:cxnChg>
        <pc:cxnChg chg="mod">
          <ac:chgData name="Sonya Ethier" userId="5e00ef16-759b-4105-8a7e-475d56c0c93e" providerId="ADAL" clId="{7744242C-5C9C-4EFF-959E-3CD5A733D6E7}" dt="2023-04-18T21:09:20.607" v="1761" actId="1035"/>
          <ac:cxnSpMkLst>
            <pc:docMk/>
            <pc:sldMk cId="0" sldId="256"/>
            <ac:cxnSpMk id="120" creationId="{00000000-0000-0000-0000-000000000000}"/>
          </ac:cxnSpMkLst>
        </pc:cxnChg>
        <pc:cxnChg chg="mod">
          <ac:chgData name="Sonya Ethier" userId="5e00ef16-759b-4105-8a7e-475d56c0c93e" providerId="ADAL" clId="{7744242C-5C9C-4EFF-959E-3CD5A733D6E7}" dt="2023-04-18T21:07:36.647" v="1647" actId="208"/>
          <ac:cxnSpMkLst>
            <pc:docMk/>
            <pc:sldMk cId="0" sldId="256"/>
            <ac:cxnSpMk id="123" creationId="{00000000-0000-0000-0000-000000000000}"/>
          </ac:cxnSpMkLst>
        </pc:cxnChg>
        <pc:cxnChg chg="del">
          <ac:chgData name="Sonya Ethier" userId="5e00ef16-759b-4105-8a7e-475d56c0c93e" providerId="ADAL" clId="{7744242C-5C9C-4EFF-959E-3CD5A733D6E7}" dt="2023-04-18T18:49:36.183" v="653" actId="478"/>
          <ac:cxnSpMkLst>
            <pc:docMk/>
            <pc:sldMk cId="0" sldId="256"/>
            <ac:cxnSpMk id="128" creationId="{00000000-0000-0000-0000-000000000000}"/>
          </ac:cxnSpMkLst>
        </pc:cxnChg>
      </pc:sldChg>
      <pc:sldChg chg="addSp delSp modSp del mod">
        <pc:chgData name="Sonya Ethier" userId="5e00ef16-759b-4105-8a7e-475d56c0c93e" providerId="ADAL" clId="{7744242C-5C9C-4EFF-959E-3CD5A733D6E7}" dt="2023-04-18T21:19:44.159" v="2415" actId="47"/>
        <pc:sldMkLst>
          <pc:docMk/>
          <pc:sldMk cId="0" sldId="257"/>
        </pc:sldMkLst>
        <pc:spChg chg="mod">
          <ac:chgData name="Sonya Ethier" userId="5e00ef16-759b-4105-8a7e-475d56c0c93e" providerId="ADAL" clId="{7744242C-5C9C-4EFF-959E-3CD5A733D6E7}" dt="2023-04-18T18:20:35.889" v="24" actId="27636"/>
          <ac:spMkLst>
            <pc:docMk/>
            <pc:sldMk cId="0" sldId="257"/>
            <ac:spMk id="150" creationId="{00000000-0000-0000-0000-000000000000}"/>
          </ac:spMkLst>
        </pc:spChg>
        <pc:spChg chg="mod">
          <ac:chgData name="Sonya Ethier" userId="5e00ef16-759b-4105-8a7e-475d56c0c93e" providerId="ADAL" clId="{7744242C-5C9C-4EFF-959E-3CD5A733D6E7}" dt="2023-04-18T18:21:55.231" v="60" actId="404"/>
          <ac:spMkLst>
            <pc:docMk/>
            <pc:sldMk cId="0" sldId="257"/>
            <ac:spMk id="156" creationId="{00000000-0000-0000-0000-000000000000}"/>
          </ac:spMkLst>
        </pc:spChg>
        <pc:picChg chg="add del mod">
          <ac:chgData name="Sonya Ethier" userId="5e00ef16-759b-4105-8a7e-475d56c0c93e" providerId="ADAL" clId="{7744242C-5C9C-4EFF-959E-3CD5A733D6E7}" dt="2023-04-18T21:14:06.522" v="2049" actId="21"/>
          <ac:picMkLst>
            <pc:docMk/>
            <pc:sldMk cId="0" sldId="257"/>
            <ac:picMk id="3" creationId="{82E016C5-047B-C342-A88A-E81F292E5F38}"/>
          </ac:picMkLst>
        </pc:picChg>
        <pc:picChg chg="del">
          <ac:chgData name="Sonya Ethier" userId="5e00ef16-759b-4105-8a7e-475d56c0c93e" providerId="ADAL" clId="{7744242C-5C9C-4EFF-959E-3CD5A733D6E7}" dt="2023-04-18T18:21:30.359" v="36" actId="478"/>
          <ac:picMkLst>
            <pc:docMk/>
            <pc:sldMk cId="0" sldId="257"/>
            <ac:picMk id="158" creationId="{00000000-0000-0000-0000-000000000000}"/>
          </ac:picMkLst>
        </pc:picChg>
      </pc:sldChg>
      <pc:sldChg chg="addSp delSp modSp del mod">
        <pc:chgData name="Sonya Ethier" userId="5e00ef16-759b-4105-8a7e-475d56c0c93e" providerId="ADAL" clId="{7744242C-5C9C-4EFF-959E-3CD5A733D6E7}" dt="2023-04-18T21:20:36.563" v="2444" actId="47"/>
        <pc:sldMkLst>
          <pc:docMk/>
          <pc:sldMk cId="0" sldId="258"/>
        </pc:sldMkLst>
        <pc:spChg chg="mod">
          <ac:chgData name="Sonya Ethier" userId="5e00ef16-759b-4105-8a7e-475d56c0c93e" providerId="ADAL" clId="{7744242C-5C9C-4EFF-959E-3CD5A733D6E7}" dt="2023-04-18T18:22:18.062" v="81" actId="20577"/>
          <ac:spMkLst>
            <pc:docMk/>
            <pc:sldMk cId="0" sldId="258"/>
            <ac:spMk id="174" creationId="{00000000-0000-0000-0000-000000000000}"/>
          </ac:spMkLst>
        </pc:spChg>
        <pc:picChg chg="add del mod">
          <ac:chgData name="Sonya Ethier" userId="5e00ef16-759b-4105-8a7e-475d56c0c93e" providerId="ADAL" clId="{7744242C-5C9C-4EFF-959E-3CD5A733D6E7}" dt="2023-04-18T21:19:50.307" v="2417" actId="21"/>
          <ac:picMkLst>
            <pc:docMk/>
            <pc:sldMk cId="0" sldId="258"/>
            <ac:picMk id="3" creationId="{E664BC8B-D961-ADD4-9C09-7BB9968A91F2}"/>
          </ac:picMkLst>
        </pc:picChg>
        <pc:picChg chg="del">
          <ac:chgData name="Sonya Ethier" userId="5e00ef16-759b-4105-8a7e-475d56c0c93e" providerId="ADAL" clId="{7744242C-5C9C-4EFF-959E-3CD5A733D6E7}" dt="2023-04-18T18:22:02.626" v="61" actId="478"/>
          <ac:picMkLst>
            <pc:docMk/>
            <pc:sldMk cId="0" sldId="258"/>
            <ac:picMk id="163" creationId="{00000000-0000-0000-0000-000000000000}"/>
          </ac:picMkLst>
        </pc:picChg>
      </pc:sldChg>
      <pc:sldChg chg="addSp delSp modSp add del mod ord">
        <pc:chgData name="Sonya Ethier" userId="5e00ef16-759b-4105-8a7e-475d56c0c93e" providerId="ADAL" clId="{7744242C-5C9C-4EFF-959E-3CD5A733D6E7}" dt="2023-04-18T21:21:02.492" v="2460" actId="47"/>
        <pc:sldMkLst>
          <pc:docMk/>
          <pc:sldMk cId="2449560868" sldId="259"/>
        </pc:sldMkLst>
        <pc:spChg chg="mod">
          <ac:chgData name="Sonya Ethier" userId="5e00ef16-759b-4105-8a7e-475d56c0c93e" providerId="ADAL" clId="{7744242C-5C9C-4EFF-959E-3CD5A733D6E7}" dt="2023-04-18T18:26:31.145" v="126" actId="20577"/>
          <ac:spMkLst>
            <pc:docMk/>
            <pc:sldMk cId="2449560868" sldId="259"/>
            <ac:spMk id="112" creationId="{00000000-0000-0000-0000-000000000000}"/>
          </ac:spMkLst>
        </pc:spChg>
        <pc:picChg chg="del">
          <ac:chgData name="Sonya Ethier" userId="5e00ef16-759b-4105-8a7e-475d56c0c93e" providerId="ADAL" clId="{7744242C-5C9C-4EFF-959E-3CD5A733D6E7}" dt="2023-04-18T18:26:06.935" v="101" actId="478"/>
          <ac:picMkLst>
            <pc:docMk/>
            <pc:sldMk cId="2449560868" sldId="259"/>
            <ac:picMk id="2" creationId="{53B08175-80C8-4624-0FC9-A1E68E0EC130}"/>
          </ac:picMkLst>
        </pc:picChg>
        <pc:picChg chg="add mod modCrop">
          <ac:chgData name="Sonya Ethier" userId="5e00ef16-759b-4105-8a7e-475d56c0c93e" providerId="ADAL" clId="{7744242C-5C9C-4EFF-959E-3CD5A733D6E7}" dt="2023-04-18T18:26:12.104" v="106" actId="1038"/>
          <ac:picMkLst>
            <pc:docMk/>
            <pc:sldMk cId="2449560868" sldId="259"/>
            <ac:picMk id="3" creationId="{50CFB8BF-B09B-22ED-5B1E-3809B8B04F75}"/>
          </ac:picMkLst>
        </pc:picChg>
      </pc:sldChg>
      <pc:sldChg chg="addSp delSp modSp add del mod">
        <pc:chgData name="Sonya Ethier" userId="5e00ef16-759b-4105-8a7e-475d56c0c93e" providerId="ADAL" clId="{7744242C-5C9C-4EFF-959E-3CD5A733D6E7}" dt="2023-04-19T00:05:39.117" v="6246" actId="1036"/>
        <pc:sldMkLst>
          <pc:docMk/>
          <pc:sldMk cId="2732227885" sldId="260"/>
        </pc:sldMkLst>
        <pc:spChg chg="mod">
          <ac:chgData name="Sonya Ethier" userId="5e00ef16-759b-4105-8a7e-475d56c0c93e" providerId="ADAL" clId="{7744242C-5C9C-4EFF-959E-3CD5A733D6E7}" dt="2023-04-19T00:04:19.940" v="6203" actId="1036"/>
          <ac:spMkLst>
            <pc:docMk/>
            <pc:sldMk cId="2732227885" sldId="260"/>
            <ac:spMk id="3" creationId="{8CB90D38-CC5C-2134-71F6-591B05979951}"/>
          </ac:spMkLst>
        </pc:spChg>
        <pc:spChg chg="mod">
          <ac:chgData name="Sonya Ethier" userId="5e00ef16-759b-4105-8a7e-475d56c0c93e" providerId="ADAL" clId="{7744242C-5C9C-4EFF-959E-3CD5A733D6E7}" dt="2023-04-18T23:11:53.066" v="4713" actId="20577"/>
          <ac:spMkLst>
            <pc:docMk/>
            <pc:sldMk cId="2732227885" sldId="260"/>
            <ac:spMk id="7" creationId="{FE4CA669-26F1-BE33-C11C-A619BC82DAF6}"/>
          </ac:spMkLst>
        </pc:spChg>
        <pc:spChg chg="mod">
          <ac:chgData name="Sonya Ethier" userId="5e00ef16-759b-4105-8a7e-475d56c0c93e" providerId="ADAL" clId="{7744242C-5C9C-4EFF-959E-3CD5A733D6E7}" dt="2023-04-19T00:04:03.152" v="6185" actId="1036"/>
          <ac:spMkLst>
            <pc:docMk/>
            <pc:sldMk cId="2732227885" sldId="260"/>
            <ac:spMk id="12" creationId="{3F6A8C88-9EEE-6D41-9DF1-86092CA38A3A}"/>
          </ac:spMkLst>
        </pc:spChg>
        <pc:spChg chg="mod">
          <ac:chgData name="Sonya Ethier" userId="5e00ef16-759b-4105-8a7e-475d56c0c93e" providerId="ADAL" clId="{7744242C-5C9C-4EFF-959E-3CD5A733D6E7}" dt="2023-04-19T00:04:06.065" v="6189" actId="1036"/>
          <ac:spMkLst>
            <pc:docMk/>
            <pc:sldMk cId="2732227885" sldId="260"/>
            <ac:spMk id="13" creationId="{CE569A5C-A0D6-4CB9-2555-EBB891772812}"/>
          </ac:spMkLst>
        </pc:spChg>
        <pc:spChg chg="mod">
          <ac:chgData name="Sonya Ethier" userId="5e00ef16-759b-4105-8a7e-475d56c0c93e" providerId="ADAL" clId="{7744242C-5C9C-4EFF-959E-3CD5A733D6E7}" dt="2023-04-19T00:04:03.152" v="6185" actId="1036"/>
          <ac:spMkLst>
            <pc:docMk/>
            <pc:sldMk cId="2732227885" sldId="260"/>
            <ac:spMk id="18" creationId="{EC6E5012-07F8-6950-440C-9513BCCC197A}"/>
          </ac:spMkLst>
        </pc:spChg>
        <pc:spChg chg="mod">
          <ac:chgData name="Sonya Ethier" userId="5e00ef16-759b-4105-8a7e-475d56c0c93e" providerId="ADAL" clId="{7744242C-5C9C-4EFF-959E-3CD5A733D6E7}" dt="2023-04-19T00:01:58.784" v="6092" actId="404"/>
          <ac:spMkLst>
            <pc:docMk/>
            <pc:sldMk cId="2732227885" sldId="260"/>
            <ac:spMk id="105" creationId="{00000000-0000-0000-0000-000000000000}"/>
          </ac:spMkLst>
        </pc:spChg>
        <pc:spChg chg="mod ord">
          <ac:chgData name="Sonya Ethier" userId="5e00ef16-759b-4105-8a7e-475d56c0c93e" providerId="ADAL" clId="{7744242C-5C9C-4EFF-959E-3CD5A733D6E7}" dt="2023-04-19T00:05:37.197" v="6242" actId="1036"/>
          <ac:spMkLst>
            <pc:docMk/>
            <pc:sldMk cId="2732227885" sldId="260"/>
            <ac:spMk id="107" creationId="{00000000-0000-0000-0000-000000000000}"/>
          </ac:spMkLst>
        </pc:spChg>
        <pc:spChg chg="mod">
          <ac:chgData name="Sonya Ethier" userId="5e00ef16-759b-4105-8a7e-475d56c0c93e" providerId="ADAL" clId="{7744242C-5C9C-4EFF-959E-3CD5A733D6E7}" dt="2023-04-18T21:14:48.068" v="2073" actId="20577"/>
          <ac:spMkLst>
            <pc:docMk/>
            <pc:sldMk cId="2732227885" sldId="260"/>
            <ac:spMk id="112" creationId="{00000000-0000-0000-0000-000000000000}"/>
          </ac:spMkLst>
        </pc:spChg>
        <pc:spChg chg="mod">
          <ac:chgData name="Sonya Ethier" userId="5e00ef16-759b-4105-8a7e-475d56c0c93e" providerId="ADAL" clId="{7744242C-5C9C-4EFF-959E-3CD5A733D6E7}" dt="2023-04-18T22:53:54.614" v="3824"/>
          <ac:spMkLst>
            <pc:docMk/>
            <pc:sldMk cId="2732227885" sldId="260"/>
            <ac:spMk id="114" creationId="{00000000-0000-0000-0000-000000000000}"/>
          </ac:spMkLst>
        </pc:spChg>
        <pc:spChg chg="mod">
          <ac:chgData name="Sonya Ethier" userId="5e00ef16-759b-4105-8a7e-475d56c0c93e" providerId="ADAL" clId="{7744242C-5C9C-4EFF-959E-3CD5A733D6E7}" dt="2023-04-19T00:03:35.117" v="6158" actId="20577"/>
          <ac:spMkLst>
            <pc:docMk/>
            <pc:sldMk cId="2732227885" sldId="260"/>
            <ac:spMk id="116" creationId="{00000000-0000-0000-0000-000000000000}"/>
          </ac:spMkLst>
        </pc:spChg>
        <pc:spChg chg="mod">
          <ac:chgData name="Sonya Ethier" userId="5e00ef16-759b-4105-8a7e-475d56c0c93e" providerId="ADAL" clId="{7744242C-5C9C-4EFF-959E-3CD5A733D6E7}" dt="2023-04-19T00:04:35.222" v="6208" actId="1036"/>
          <ac:spMkLst>
            <pc:docMk/>
            <pc:sldMk cId="2732227885" sldId="260"/>
            <ac:spMk id="119" creationId="{00000000-0000-0000-0000-000000000000}"/>
          </ac:spMkLst>
        </pc:spChg>
        <pc:spChg chg="mod">
          <ac:chgData name="Sonya Ethier" userId="5e00ef16-759b-4105-8a7e-475d56c0c93e" providerId="ADAL" clId="{7744242C-5C9C-4EFF-959E-3CD5A733D6E7}" dt="2023-04-19T00:04:19.940" v="6203" actId="1036"/>
          <ac:spMkLst>
            <pc:docMk/>
            <pc:sldMk cId="2732227885" sldId="260"/>
            <ac:spMk id="124" creationId="{00000000-0000-0000-0000-000000000000}"/>
          </ac:spMkLst>
        </pc:spChg>
        <pc:spChg chg="mod">
          <ac:chgData name="Sonya Ethier" userId="5e00ef16-759b-4105-8a7e-475d56c0c93e" providerId="ADAL" clId="{7744242C-5C9C-4EFF-959E-3CD5A733D6E7}" dt="2023-04-19T00:05:19.258" v="6235" actId="20577"/>
          <ac:spMkLst>
            <pc:docMk/>
            <pc:sldMk cId="2732227885" sldId="260"/>
            <ac:spMk id="125" creationId="{00000000-0000-0000-0000-000000000000}"/>
          </ac:spMkLst>
        </pc:spChg>
        <pc:spChg chg="mod">
          <ac:chgData name="Sonya Ethier" userId="5e00ef16-759b-4105-8a7e-475d56c0c93e" providerId="ADAL" clId="{7744242C-5C9C-4EFF-959E-3CD5A733D6E7}" dt="2023-04-18T23:50:21.595" v="5704" actId="207"/>
          <ac:spMkLst>
            <pc:docMk/>
            <pc:sldMk cId="2732227885" sldId="260"/>
            <ac:spMk id="126" creationId="{00000000-0000-0000-0000-000000000000}"/>
          </ac:spMkLst>
        </pc:spChg>
        <pc:grpChg chg="mod">
          <ac:chgData name="Sonya Ethier" userId="5e00ef16-759b-4105-8a7e-475d56c0c93e" providerId="ADAL" clId="{7744242C-5C9C-4EFF-959E-3CD5A733D6E7}" dt="2023-04-19T00:04:19.940" v="6203" actId="1036"/>
          <ac:grpSpMkLst>
            <pc:docMk/>
            <pc:sldMk cId="2732227885" sldId="260"/>
            <ac:grpSpMk id="121" creationId="{00000000-0000-0000-0000-000000000000}"/>
          </ac:grpSpMkLst>
        </pc:grpChg>
        <pc:picChg chg="del">
          <ac:chgData name="Sonya Ethier" userId="5e00ef16-759b-4105-8a7e-475d56c0c93e" providerId="ADAL" clId="{7744242C-5C9C-4EFF-959E-3CD5A733D6E7}" dt="2023-04-18T21:14:11.031" v="2051" actId="478"/>
          <ac:picMkLst>
            <pc:docMk/>
            <pc:sldMk cId="2732227885" sldId="260"/>
            <ac:picMk id="2" creationId="{53B08175-80C8-4624-0FC9-A1E68E0EC130}"/>
          </ac:picMkLst>
        </pc:picChg>
        <pc:picChg chg="add mod modCrop">
          <ac:chgData name="Sonya Ethier" userId="5e00ef16-759b-4105-8a7e-475d56c0c93e" providerId="ADAL" clId="{7744242C-5C9C-4EFF-959E-3CD5A733D6E7}" dt="2023-04-19T00:01:14.189" v="6034" actId="1036"/>
          <ac:picMkLst>
            <pc:docMk/>
            <pc:sldMk cId="2732227885" sldId="260"/>
            <ac:picMk id="8" creationId="{43F70E7E-4B04-BB93-F45D-DC4406ADAC51}"/>
          </ac:picMkLst>
        </pc:picChg>
        <pc:cxnChg chg="mod">
          <ac:chgData name="Sonya Ethier" userId="5e00ef16-759b-4105-8a7e-475d56c0c93e" providerId="ADAL" clId="{7744242C-5C9C-4EFF-959E-3CD5A733D6E7}" dt="2023-04-19T00:04:03.152" v="6185" actId="1036"/>
          <ac:cxnSpMkLst>
            <pc:docMk/>
            <pc:sldMk cId="2732227885" sldId="260"/>
            <ac:cxnSpMk id="14" creationId="{4C1ECAB1-642D-467B-FFA8-2EF1E5CAF122}"/>
          </ac:cxnSpMkLst>
        </pc:cxnChg>
        <pc:cxnChg chg="mod">
          <ac:chgData name="Sonya Ethier" userId="5e00ef16-759b-4105-8a7e-475d56c0c93e" providerId="ADAL" clId="{7744242C-5C9C-4EFF-959E-3CD5A733D6E7}" dt="2023-04-19T00:05:39.117" v="6246" actId="1036"/>
          <ac:cxnSpMkLst>
            <pc:docMk/>
            <pc:sldMk cId="2732227885" sldId="260"/>
            <ac:cxnSpMk id="106" creationId="{00000000-0000-0000-0000-000000000000}"/>
          </ac:cxnSpMkLst>
        </pc:cxnChg>
      </pc:sldChg>
      <pc:sldChg chg="addSp delSp modSp add del mod">
        <pc:chgData name="Sonya Ethier" userId="5e00ef16-759b-4105-8a7e-475d56c0c93e" providerId="ADAL" clId="{7744242C-5C9C-4EFF-959E-3CD5A733D6E7}" dt="2023-04-19T00:13:48.135" v="6715" actId="20577"/>
        <pc:sldMkLst>
          <pc:docMk/>
          <pc:sldMk cId="844424585" sldId="261"/>
        </pc:sldMkLst>
        <pc:spChg chg="mod">
          <ac:chgData name="Sonya Ethier" userId="5e00ef16-759b-4105-8a7e-475d56c0c93e" providerId="ADAL" clId="{7744242C-5C9C-4EFF-959E-3CD5A733D6E7}" dt="2023-04-19T00:13:15.578" v="6696" actId="20577"/>
          <ac:spMkLst>
            <pc:docMk/>
            <pc:sldMk cId="844424585" sldId="261"/>
            <ac:spMk id="3" creationId="{8CB90D38-CC5C-2134-71F6-591B05979951}"/>
          </ac:spMkLst>
        </pc:spChg>
        <pc:spChg chg="mod">
          <ac:chgData name="Sonya Ethier" userId="5e00ef16-759b-4105-8a7e-475d56c0c93e" providerId="ADAL" clId="{7744242C-5C9C-4EFF-959E-3CD5A733D6E7}" dt="2023-04-19T00:10:31.931" v="6559" actId="20577"/>
          <ac:spMkLst>
            <pc:docMk/>
            <pc:sldMk cId="844424585" sldId="261"/>
            <ac:spMk id="7" creationId="{FE4CA669-26F1-BE33-C11C-A619BC82DAF6}"/>
          </ac:spMkLst>
        </pc:spChg>
        <pc:spChg chg="mod">
          <ac:chgData name="Sonya Ethier" userId="5e00ef16-759b-4105-8a7e-475d56c0c93e" providerId="ADAL" clId="{7744242C-5C9C-4EFF-959E-3CD5A733D6E7}" dt="2023-04-19T00:12:31.447" v="6635" actId="1036"/>
          <ac:spMkLst>
            <pc:docMk/>
            <pc:sldMk cId="844424585" sldId="261"/>
            <ac:spMk id="12" creationId="{3F6A8C88-9EEE-6D41-9DF1-86092CA38A3A}"/>
          </ac:spMkLst>
        </pc:spChg>
        <pc:spChg chg="mod">
          <ac:chgData name="Sonya Ethier" userId="5e00ef16-759b-4105-8a7e-475d56c0c93e" providerId="ADAL" clId="{7744242C-5C9C-4EFF-959E-3CD5A733D6E7}" dt="2023-04-19T00:07:47.182" v="6406" actId="20577"/>
          <ac:spMkLst>
            <pc:docMk/>
            <pc:sldMk cId="844424585" sldId="261"/>
            <ac:spMk id="13" creationId="{CE569A5C-A0D6-4CB9-2555-EBB891772812}"/>
          </ac:spMkLst>
        </pc:spChg>
        <pc:spChg chg="mod">
          <ac:chgData name="Sonya Ethier" userId="5e00ef16-759b-4105-8a7e-475d56c0c93e" providerId="ADAL" clId="{7744242C-5C9C-4EFF-959E-3CD5A733D6E7}" dt="2023-04-19T00:12:31.447" v="6635" actId="1036"/>
          <ac:spMkLst>
            <pc:docMk/>
            <pc:sldMk cId="844424585" sldId="261"/>
            <ac:spMk id="18" creationId="{EC6E5012-07F8-6950-440C-9513BCCC197A}"/>
          </ac:spMkLst>
        </pc:spChg>
        <pc:spChg chg="mod">
          <ac:chgData name="Sonya Ethier" userId="5e00ef16-759b-4105-8a7e-475d56c0c93e" providerId="ADAL" clId="{7744242C-5C9C-4EFF-959E-3CD5A733D6E7}" dt="2023-04-18T21:20:23.579" v="2428" actId="1076"/>
          <ac:spMkLst>
            <pc:docMk/>
            <pc:sldMk cId="844424585" sldId="261"/>
            <ac:spMk id="99" creationId="{00000000-0000-0000-0000-000000000000}"/>
          </ac:spMkLst>
        </pc:spChg>
        <pc:spChg chg="mod">
          <ac:chgData name="Sonya Ethier" userId="5e00ef16-759b-4105-8a7e-475d56c0c93e" providerId="ADAL" clId="{7744242C-5C9C-4EFF-959E-3CD5A733D6E7}" dt="2023-04-19T00:06:03.303" v="6264" actId="20577"/>
          <ac:spMkLst>
            <pc:docMk/>
            <pc:sldMk cId="844424585" sldId="261"/>
            <ac:spMk id="105" creationId="{00000000-0000-0000-0000-000000000000}"/>
          </ac:spMkLst>
        </pc:spChg>
        <pc:spChg chg="mod ord">
          <ac:chgData name="Sonya Ethier" userId="5e00ef16-759b-4105-8a7e-475d56c0c93e" providerId="ADAL" clId="{7744242C-5C9C-4EFF-959E-3CD5A733D6E7}" dt="2023-04-19T00:05:53.254" v="6257" actId="1036"/>
          <ac:spMkLst>
            <pc:docMk/>
            <pc:sldMk cId="844424585" sldId="261"/>
            <ac:spMk id="107" creationId="{00000000-0000-0000-0000-000000000000}"/>
          </ac:spMkLst>
        </pc:spChg>
        <pc:spChg chg="mod">
          <ac:chgData name="Sonya Ethier" userId="5e00ef16-759b-4105-8a7e-475d56c0c93e" providerId="ADAL" clId="{7744242C-5C9C-4EFF-959E-3CD5A733D6E7}" dt="2023-04-18T21:20:29.022" v="2443" actId="20577"/>
          <ac:spMkLst>
            <pc:docMk/>
            <pc:sldMk cId="844424585" sldId="261"/>
            <ac:spMk id="112" creationId="{00000000-0000-0000-0000-000000000000}"/>
          </ac:spMkLst>
        </pc:spChg>
        <pc:spChg chg="mod">
          <ac:chgData name="Sonya Ethier" userId="5e00ef16-759b-4105-8a7e-475d56c0c93e" providerId="ADAL" clId="{7744242C-5C9C-4EFF-959E-3CD5A733D6E7}" dt="2023-04-18T22:53:58.964" v="3825"/>
          <ac:spMkLst>
            <pc:docMk/>
            <pc:sldMk cId="844424585" sldId="261"/>
            <ac:spMk id="114" creationId="{00000000-0000-0000-0000-000000000000}"/>
          </ac:spMkLst>
        </pc:spChg>
        <pc:spChg chg="mod">
          <ac:chgData name="Sonya Ethier" userId="5e00ef16-759b-4105-8a7e-475d56c0c93e" providerId="ADAL" clId="{7744242C-5C9C-4EFF-959E-3CD5A733D6E7}" dt="2023-04-19T00:13:48.135" v="6715" actId="20577"/>
          <ac:spMkLst>
            <pc:docMk/>
            <pc:sldMk cId="844424585" sldId="261"/>
            <ac:spMk id="116" creationId="{00000000-0000-0000-0000-000000000000}"/>
          </ac:spMkLst>
        </pc:spChg>
        <pc:spChg chg="mod">
          <ac:chgData name="Sonya Ethier" userId="5e00ef16-759b-4105-8a7e-475d56c0c93e" providerId="ADAL" clId="{7744242C-5C9C-4EFF-959E-3CD5A733D6E7}" dt="2023-04-19T00:07:17.438" v="6391" actId="1036"/>
          <ac:spMkLst>
            <pc:docMk/>
            <pc:sldMk cId="844424585" sldId="261"/>
            <ac:spMk id="119" creationId="{00000000-0000-0000-0000-000000000000}"/>
          </ac:spMkLst>
        </pc:spChg>
        <pc:spChg chg="mod">
          <ac:chgData name="Sonya Ethier" userId="5e00ef16-759b-4105-8a7e-475d56c0c93e" providerId="ADAL" clId="{7744242C-5C9C-4EFF-959E-3CD5A733D6E7}" dt="2023-04-19T00:13:00.353" v="6660" actId="1035"/>
          <ac:spMkLst>
            <pc:docMk/>
            <pc:sldMk cId="844424585" sldId="261"/>
            <ac:spMk id="124" creationId="{00000000-0000-0000-0000-000000000000}"/>
          </ac:spMkLst>
        </pc:spChg>
        <pc:spChg chg="mod">
          <ac:chgData name="Sonya Ethier" userId="5e00ef16-759b-4105-8a7e-475d56c0c93e" providerId="ADAL" clId="{7744242C-5C9C-4EFF-959E-3CD5A733D6E7}" dt="2023-04-19T00:11:13.430" v="6561" actId="948"/>
          <ac:spMkLst>
            <pc:docMk/>
            <pc:sldMk cId="844424585" sldId="261"/>
            <ac:spMk id="125" creationId="{00000000-0000-0000-0000-000000000000}"/>
          </ac:spMkLst>
        </pc:spChg>
        <pc:spChg chg="mod">
          <ac:chgData name="Sonya Ethier" userId="5e00ef16-759b-4105-8a7e-475d56c0c93e" providerId="ADAL" clId="{7744242C-5C9C-4EFF-959E-3CD5A733D6E7}" dt="2023-04-19T00:09:13.207" v="6443" actId="5793"/>
          <ac:spMkLst>
            <pc:docMk/>
            <pc:sldMk cId="844424585" sldId="261"/>
            <ac:spMk id="126" creationId="{00000000-0000-0000-0000-000000000000}"/>
          </ac:spMkLst>
        </pc:spChg>
        <pc:grpChg chg="mod">
          <ac:chgData name="Sonya Ethier" userId="5e00ef16-759b-4105-8a7e-475d56c0c93e" providerId="ADAL" clId="{7744242C-5C9C-4EFF-959E-3CD5A733D6E7}" dt="2023-04-19T00:13:00.353" v="6660" actId="1035"/>
          <ac:grpSpMkLst>
            <pc:docMk/>
            <pc:sldMk cId="844424585" sldId="261"/>
            <ac:grpSpMk id="121" creationId="{00000000-0000-0000-0000-000000000000}"/>
          </ac:grpSpMkLst>
        </pc:grpChg>
        <pc:picChg chg="add mod modCrop">
          <ac:chgData name="Sonya Ethier" userId="5e00ef16-759b-4105-8a7e-475d56c0c93e" providerId="ADAL" clId="{7744242C-5C9C-4EFF-959E-3CD5A733D6E7}" dt="2023-04-19T00:02:13.374" v="6093" actId="1036"/>
          <ac:picMkLst>
            <pc:docMk/>
            <pc:sldMk cId="844424585" sldId="261"/>
            <ac:picMk id="2" creationId="{CE91B9A3-AA20-5B17-327C-5D7D936FEF5B}"/>
          </ac:picMkLst>
        </pc:picChg>
        <pc:picChg chg="del">
          <ac:chgData name="Sonya Ethier" userId="5e00ef16-759b-4105-8a7e-475d56c0c93e" providerId="ADAL" clId="{7744242C-5C9C-4EFF-959E-3CD5A733D6E7}" dt="2023-04-18T21:19:56.409" v="2419" actId="478"/>
          <ac:picMkLst>
            <pc:docMk/>
            <pc:sldMk cId="844424585" sldId="261"/>
            <ac:picMk id="8" creationId="{43F70E7E-4B04-BB93-F45D-DC4406ADAC51}"/>
          </ac:picMkLst>
        </pc:picChg>
        <pc:cxnChg chg="mod">
          <ac:chgData name="Sonya Ethier" userId="5e00ef16-759b-4105-8a7e-475d56c0c93e" providerId="ADAL" clId="{7744242C-5C9C-4EFF-959E-3CD5A733D6E7}" dt="2023-04-19T00:12:31.447" v="6635" actId="1036"/>
          <ac:cxnSpMkLst>
            <pc:docMk/>
            <pc:sldMk cId="844424585" sldId="261"/>
            <ac:cxnSpMk id="14" creationId="{4C1ECAB1-642D-467B-FFA8-2EF1E5CAF122}"/>
          </ac:cxnSpMkLst>
        </pc:cxnChg>
        <pc:cxnChg chg="mod">
          <ac:chgData name="Sonya Ethier" userId="5e00ef16-759b-4105-8a7e-475d56c0c93e" providerId="ADAL" clId="{7744242C-5C9C-4EFF-959E-3CD5A733D6E7}" dt="2023-04-19T00:05:57.148" v="6262" actId="1036"/>
          <ac:cxnSpMkLst>
            <pc:docMk/>
            <pc:sldMk cId="844424585" sldId="261"/>
            <ac:cxnSpMk id="106" creationId="{00000000-0000-0000-0000-000000000000}"/>
          </ac:cxnSpMkLst>
        </pc:cxnChg>
      </pc:sldChg>
      <pc:sldChg chg="addSp delSp modSp add del mod">
        <pc:chgData name="Sonya Ethier" userId="5e00ef16-759b-4105-8a7e-475d56c0c93e" providerId="ADAL" clId="{7744242C-5C9C-4EFF-959E-3CD5A733D6E7}" dt="2023-04-19T00:20:03.628" v="7104" actId="20577"/>
        <pc:sldMkLst>
          <pc:docMk/>
          <pc:sldMk cId="2373646313" sldId="262"/>
        </pc:sldMkLst>
        <pc:spChg chg="mod">
          <ac:chgData name="Sonya Ethier" userId="5e00ef16-759b-4105-8a7e-475d56c0c93e" providerId="ADAL" clId="{7744242C-5C9C-4EFF-959E-3CD5A733D6E7}" dt="2023-04-19T00:19:30.838" v="7058" actId="20577"/>
          <ac:spMkLst>
            <pc:docMk/>
            <pc:sldMk cId="2373646313" sldId="262"/>
            <ac:spMk id="3" creationId="{8CB90D38-CC5C-2134-71F6-591B05979951}"/>
          </ac:spMkLst>
        </pc:spChg>
        <pc:spChg chg="mod">
          <ac:chgData name="Sonya Ethier" userId="5e00ef16-759b-4105-8a7e-475d56c0c93e" providerId="ADAL" clId="{7744242C-5C9C-4EFF-959E-3CD5A733D6E7}" dt="2023-04-19T00:17:18.217" v="6925" actId="313"/>
          <ac:spMkLst>
            <pc:docMk/>
            <pc:sldMk cId="2373646313" sldId="262"/>
            <ac:spMk id="7" creationId="{FE4CA669-26F1-BE33-C11C-A619BC82DAF6}"/>
          </ac:spMkLst>
        </pc:spChg>
        <pc:spChg chg="mod">
          <ac:chgData name="Sonya Ethier" userId="5e00ef16-759b-4105-8a7e-475d56c0c93e" providerId="ADAL" clId="{7744242C-5C9C-4EFF-959E-3CD5A733D6E7}" dt="2023-04-19T00:20:03.628" v="7104" actId="20577"/>
          <ac:spMkLst>
            <pc:docMk/>
            <pc:sldMk cId="2373646313" sldId="262"/>
            <ac:spMk id="13" creationId="{CE569A5C-A0D6-4CB9-2555-EBB891772812}"/>
          </ac:spMkLst>
        </pc:spChg>
        <pc:spChg chg="mod">
          <ac:chgData name="Sonya Ethier" userId="5e00ef16-759b-4105-8a7e-475d56c0c93e" providerId="ADAL" clId="{7744242C-5C9C-4EFF-959E-3CD5A733D6E7}" dt="2023-04-19T00:14:54.297" v="6784" actId="114"/>
          <ac:spMkLst>
            <pc:docMk/>
            <pc:sldMk cId="2373646313" sldId="262"/>
            <ac:spMk id="105" creationId="{00000000-0000-0000-0000-000000000000}"/>
          </ac:spMkLst>
        </pc:spChg>
        <pc:spChg chg="mod ord">
          <ac:chgData name="Sonya Ethier" userId="5e00ef16-759b-4105-8a7e-475d56c0c93e" providerId="ADAL" clId="{7744242C-5C9C-4EFF-959E-3CD5A733D6E7}" dt="2023-04-19T00:15:06.425" v="6803" actId="1036"/>
          <ac:spMkLst>
            <pc:docMk/>
            <pc:sldMk cId="2373646313" sldId="262"/>
            <ac:spMk id="107" creationId="{00000000-0000-0000-0000-000000000000}"/>
          </ac:spMkLst>
        </pc:spChg>
        <pc:spChg chg="mod">
          <ac:chgData name="Sonya Ethier" userId="5e00ef16-759b-4105-8a7e-475d56c0c93e" providerId="ADAL" clId="{7744242C-5C9C-4EFF-959E-3CD5A733D6E7}" dt="2023-04-18T21:20:58.605" v="2459" actId="20577"/>
          <ac:spMkLst>
            <pc:docMk/>
            <pc:sldMk cId="2373646313" sldId="262"/>
            <ac:spMk id="112" creationId="{00000000-0000-0000-0000-000000000000}"/>
          </ac:spMkLst>
        </pc:spChg>
        <pc:spChg chg="mod">
          <ac:chgData name="Sonya Ethier" userId="5e00ef16-759b-4105-8a7e-475d56c0c93e" providerId="ADAL" clId="{7744242C-5C9C-4EFF-959E-3CD5A733D6E7}" dt="2023-04-18T22:54:05.889" v="3826"/>
          <ac:spMkLst>
            <pc:docMk/>
            <pc:sldMk cId="2373646313" sldId="262"/>
            <ac:spMk id="114" creationId="{00000000-0000-0000-0000-000000000000}"/>
          </ac:spMkLst>
        </pc:spChg>
        <pc:spChg chg="mod">
          <ac:chgData name="Sonya Ethier" userId="5e00ef16-759b-4105-8a7e-475d56c0c93e" providerId="ADAL" clId="{7744242C-5C9C-4EFF-959E-3CD5A733D6E7}" dt="2023-04-19T00:15:52.215" v="6823" actId="20577"/>
          <ac:spMkLst>
            <pc:docMk/>
            <pc:sldMk cId="2373646313" sldId="262"/>
            <ac:spMk id="116" creationId="{00000000-0000-0000-0000-000000000000}"/>
          </ac:spMkLst>
        </pc:spChg>
        <pc:spChg chg="mod">
          <ac:chgData name="Sonya Ethier" userId="5e00ef16-759b-4105-8a7e-475d56c0c93e" providerId="ADAL" clId="{7744242C-5C9C-4EFF-959E-3CD5A733D6E7}" dt="2023-04-19T00:17:54.002" v="6996" actId="20577"/>
          <ac:spMkLst>
            <pc:docMk/>
            <pc:sldMk cId="2373646313" sldId="262"/>
            <ac:spMk id="125" creationId="{00000000-0000-0000-0000-000000000000}"/>
          </ac:spMkLst>
        </pc:spChg>
        <pc:spChg chg="mod">
          <ac:chgData name="Sonya Ethier" userId="5e00ef16-759b-4105-8a7e-475d56c0c93e" providerId="ADAL" clId="{7744242C-5C9C-4EFF-959E-3CD5A733D6E7}" dt="2023-04-19T00:16:29.927" v="6841" actId="404"/>
          <ac:spMkLst>
            <pc:docMk/>
            <pc:sldMk cId="2373646313" sldId="262"/>
            <ac:spMk id="126" creationId="{00000000-0000-0000-0000-000000000000}"/>
          </ac:spMkLst>
        </pc:spChg>
        <pc:picChg chg="del">
          <ac:chgData name="Sonya Ethier" userId="5e00ef16-759b-4105-8a7e-475d56c0c93e" providerId="ADAL" clId="{7744242C-5C9C-4EFF-959E-3CD5A733D6E7}" dt="2023-04-18T21:20:49.772" v="2448" actId="478"/>
          <ac:picMkLst>
            <pc:docMk/>
            <pc:sldMk cId="2373646313" sldId="262"/>
            <ac:picMk id="2" creationId="{CE91B9A3-AA20-5B17-327C-5D7D936FEF5B}"/>
          </ac:picMkLst>
        </pc:picChg>
        <pc:picChg chg="add mod">
          <ac:chgData name="Sonya Ethier" userId="5e00ef16-759b-4105-8a7e-475d56c0c93e" providerId="ADAL" clId="{7744242C-5C9C-4EFF-959E-3CD5A733D6E7}" dt="2023-04-18T22:52:35.897" v="3754" actId="1035"/>
          <ac:picMkLst>
            <pc:docMk/>
            <pc:sldMk cId="2373646313" sldId="262"/>
            <ac:picMk id="8" creationId="{4FBAA546-645B-0EF1-84FD-7B7959A6C8A8}"/>
          </ac:picMkLst>
        </pc:picChg>
        <pc:cxnChg chg="mod">
          <ac:chgData name="Sonya Ethier" userId="5e00ef16-759b-4105-8a7e-475d56c0c93e" providerId="ADAL" clId="{7744242C-5C9C-4EFF-959E-3CD5A733D6E7}" dt="2023-04-19T00:15:02.303" v="6796" actId="1036"/>
          <ac:cxnSpMkLst>
            <pc:docMk/>
            <pc:sldMk cId="2373646313" sldId="262"/>
            <ac:cxnSpMk id="106" creationId="{00000000-0000-0000-0000-000000000000}"/>
          </ac:cxnSpMkLst>
        </pc:cxnChg>
      </pc:sldChg>
      <pc:sldChg chg="addSp delSp modSp add del mod ord modClrScheme chgLayout">
        <pc:chgData name="Sonya Ethier" userId="5e00ef16-759b-4105-8a7e-475d56c0c93e" providerId="ADAL" clId="{7744242C-5C9C-4EFF-959E-3CD5A733D6E7}" dt="2023-04-19T00:03:05.800" v="6138" actId="313"/>
        <pc:sldMkLst>
          <pc:docMk/>
          <pc:sldMk cId="570247788" sldId="263"/>
        </pc:sldMkLst>
        <pc:spChg chg="mod">
          <ac:chgData name="Sonya Ethier" userId="5e00ef16-759b-4105-8a7e-475d56c0c93e" providerId="ADAL" clId="{7744242C-5C9C-4EFF-959E-3CD5A733D6E7}" dt="2023-04-18T23:33:45.921" v="5454" actId="14100"/>
          <ac:spMkLst>
            <pc:docMk/>
            <pc:sldMk cId="570247788" sldId="263"/>
            <ac:spMk id="3" creationId="{8CB90D38-CC5C-2134-71F6-591B05979951}"/>
          </ac:spMkLst>
        </pc:spChg>
        <pc:spChg chg="mod">
          <ac:chgData name="Sonya Ethier" userId="5e00ef16-759b-4105-8a7e-475d56c0c93e" providerId="ADAL" clId="{7744242C-5C9C-4EFF-959E-3CD5A733D6E7}" dt="2023-04-18T23:30:11.076" v="5233" actId="1035"/>
          <ac:spMkLst>
            <pc:docMk/>
            <pc:sldMk cId="570247788" sldId="263"/>
            <ac:spMk id="4" creationId="{22FAEAF3-3706-4940-F7BF-82AEB00ACD09}"/>
          </ac:spMkLst>
        </pc:spChg>
        <pc:spChg chg="mod">
          <ac:chgData name="Sonya Ethier" userId="5e00ef16-759b-4105-8a7e-475d56c0c93e" providerId="ADAL" clId="{7744242C-5C9C-4EFF-959E-3CD5A733D6E7}" dt="2023-04-18T23:30:11.076" v="5233" actId="1035"/>
          <ac:spMkLst>
            <pc:docMk/>
            <pc:sldMk cId="570247788" sldId="263"/>
            <ac:spMk id="5" creationId="{4CCF3852-069D-E246-5DB3-1C5A3B22B25B}"/>
          </ac:spMkLst>
        </pc:spChg>
        <pc:spChg chg="mod">
          <ac:chgData name="Sonya Ethier" userId="5e00ef16-759b-4105-8a7e-475d56c0c93e" providerId="ADAL" clId="{7744242C-5C9C-4EFF-959E-3CD5A733D6E7}" dt="2023-04-18T23:32:11.109" v="5399" actId="20577"/>
          <ac:spMkLst>
            <pc:docMk/>
            <pc:sldMk cId="570247788" sldId="263"/>
            <ac:spMk id="7" creationId="{FE4CA669-26F1-BE33-C11C-A619BC82DAF6}"/>
          </ac:spMkLst>
        </pc:spChg>
        <pc:spChg chg="mod">
          <ac:chgData name="Sonya Ethier" userId="5e00ef16-759b-4105-8a7e-475d56c0c93e" providerId="ADAL" clId="{7744242C-5C9C-4EFF-959E-3CD5A733D6E7}" dt="2023-04-18T23:31:11.313" v="5315" actId="1036"/>
          <ac:spMkLst>
            <pc:docMk/>
            <pc:sldMk cId="570247788" sldId="263"/>
            <ac:spMk id="12" creationId="{3F6A8C88-9EEE-6D41-9DF1-86092CA38A3A}"/>
          </ac:spMkLst>
        </pc:spChg>
        <pc:spChg chg="mod">
          <ac:chgData name="Sonya Ethier" userId="5e00ef16-759b-4105-8a7e-475d56c0c93e" providerId="ADAL" clId="{7744242C-5C9C-4EFF-959E-3CD5A733D6E7}" dt="2023-04-18T23:35:33.159" v="5491" actId="5793"/>
          <ac:spMkLst>
            <pc:docMk/>
            <pc:sldMk cId="570247788" sldId="263"/>
            <ac:spMk id="13" creationId="{CE569A5C-A0D6-4CB9-2555-EBB891772812}"/>
          </ac:spMkLst>
        </pc:spChg>
        <pc:spChg chg="mod">
          <ac:chgData name="Sonya Ethier" userId="5e00ef16-759b-4105-8a7e-475d56c0c93e" providerId="ADAL" clId="{7744242C-5C9C-4EFF-959E-3CD5A733D6E7}" dt="2023-04-18T23:31:11.313" v="5315" actId="1036"/>
          <ac:spMkLst>
            <pc:docMk/>
            <pc:sldMk cId="570247788" sldId="263"/>
            <ac:spMk id="18" creationId="{EC6E5012-07F8-6950-440C-9513BCCC197A}"/>
          </ac:spMkLst>
        </pc:spChg>
        <pc:spChg chg="mod">
          <ac:chgData name="Sonya Ethier" userId="5e00ef16-759b-4105-8a7e-475d56c0c93e" providerId="ADAL" clId="{7744242C-5C9C-4EFF-959E-3CD5A733D6E7}" dt="2023-04-18T23:30:25.115" v="5263" actId="1035"/>
          <ac:spMkLst>
            <pc:docMk/>
            <pc:sldMk cId="570247788" sldId="263"/>
            <ac:spMk id="101" creationId="{00000000-0000-0000-0000-000000000000}"/>
          </ac:spMkLst>
        </pc:spChg>
        <pc:spChg chg="mod ord">
          <ac:chgData name="Sonya Ethier" userId="5e00ef16-759b-4105-8a7e-475d56c0c93e" providerId="ADAL" clId="{7744242C-5C9C-4EFF-959E-3CD5A733D6E7}" dt="2023-04-18T23:59:24.172" v="5925" actId="114"/>
          <ac:spMkLst>
            <pc:docMk/>
            <pc:sldMk cId="570247788" sldId="263"/>
            <ac:spMk id="105" creationId="{00000000-0000-0000-0000-000000000000}"/>
          </ac:spMkLst>
        </pc:spChg>
        <pc:spChg chg="mod">
          <ac:chgData name="Sonya Ethier" userId="5e00ef16-759b-4105-8a7e-475d56c0c93e" providerId="ADAL" clId="{7744242C-5C9C-4EFF-959E-3CD5A733D6E7}" dt="2023-04-18T23:58:51.937" v="5890" actId="1035"/>
          <ac:spMkLst>
            <pc:docMk/>
            <pc:sldMk cId="570247788" sldId="263"/>
            <ac:spMk id="107" creationId="{00000000-0000-0000-0000-000000000000}"/>
          </ac:spMkLst>
        </pc:spChg>
        <pc:spChg chg="mod ord">
          <ac:chgData name="Sonya Ethier" userId="5e00ef16-759b-4105-8a7e-475d56c0c93e" providerId="ADAL" clId="{7744242C-5C9C-4EFF-959E-3CD5A733D6E7}" dt="2023-04-18T23:34:34.224" v="5457" actId="700"/>
          <ac:spMkLst>
            <pc:docMk/>
            <pc:sldMk cId="570247788" sldId="263"/>
            <ac:spMk id="110" creationId="{00000000-0000-0000-0000-000000000000}"/>
          </ac:spMkLst>
        </pc:spChg>
        <pc:spChg chg="mod ord">
          <ac:chgData name="Sonya Ethier" userId="5e00ef16-759b-4105-8a7e-475d56c0c93e" providerId="ADAL" clId="{7744242C-5C9C-4EFF-959E-3CD5A733D6E7}" dt="2023-04-18T23:34:34.224" v="5457" actId="700"/>
          <ac:spMkLst>
            <pc:docMk/>
            <pc:sldMk cId="570247788" sldId="263"/>
            <ac:spMk id="112" creationId="{00000000-0000-0000-0000-000000000000}"/>
          </ac:spMkLst>
        </pc:spChg>
        <pc:spChg chg="mod ord">
          <ac:chgData name="Sonya Ethier" userId="5e00ef16-759b-4105-8a7e-475d56c0c93e" providerId="ADAL" clId="{7744242C-5C9C-4EFF-959E-3CD5A733D6E7}" dt="2023-04-18T23:34:34.224" v="5457" actId="700"/>
          <ac:spMkLst>
            <pc:docMk/>
            <pc:sldMk cId="570247788" sldId="263"/>
            <ac:spMk id="114" creationId="{00000000-0000-0000-0000-000000000000}"/>
          </ac:spMkLst>
        </pc:spChg>
        <pc:spChg chg="mod">
          <ac:chgData name="Sonya Ethier" userId="5e00ef16-759b-4105-8a7e-475d56c0c93e" providerId="ADAL" clId="{7744242C-5C9C-4EFF-959E-3CD5A733D6E7}" dt="2023-04-18T23:29:42.303" v="5209" actId="20577"/>
          <ac:spMkLst>
            <pc:docMk/>
            <pc:sldMk cId="570247788" sldId="263"/>
            <ac:spMk id="116" creationId="{00000000-0000-0000-0000-000000000000}"/>
          </ac:spMkLst>
        </pc:spChg>
        <pc:spChg chg="mod ord">
          <ac:chgData name="Sonya Ethier" userId="5e00ef16-759b-4105-8a7e-475d56c0c93e" providerId="ADAL" clId="{7744242C-5C9C-4EFF-959E-3CD5A733D6E7}" dt="2023-04-18T23:34:34.224" v="5457" actId="700"/>
          <ac:spMkLst>
            <pc:docMk/>
            <pc:sldMk cId="570247788" sldId="263"/>
            <ac:spMk id="119" creationId="{00000000-0000-0000-0000-000000000000}"/>
          </ac:spMkLst>
        </pc:spChg>
        <pc:spChg chg="mod ord">
          <ac:chgData name="Sonya Ethier" userId="5e00ef16-759b-4105-8a7e-475d56c0c93e" providerId="ADAL" clId="{7744242C-5C9C-4EFF-959E-3CD5A733D6E7}" dt="2023-04-18T23:34:34.224" v="5457" actId="700"/>
          <ac:spMkLst>
            <pc:docMk/>
            <pc:sldMk cId="570247788" sldId="263"/>
            <ac:spMk id="124" creationId="{00000000-0000-0000-0000-000000000000}"/>
          </ac:spMkLst>
        </pc:spChg>
        <pc:spChg chg="mod">
          <ac:chgData name="Sonya Ethier" userId="5e00ef16-759b-4105-8a7e-475d56c0c93e" providerId="ADAL" clId="{7744242C-5C9C-4EFF-959E-3CD5A733D6E7}" dt="2023-04-18T23:33:50.915" v="5455" actId="14100"/>
          <ac:spMkLst>
            <pc:docMk/>
            <pc:sldMk cId="570247788" sldId="263"/>
            <ac:spMk id="125" creationId="{00000000-0000-0000-0000-000000000000}"/>
          </ac:spMkLst>
        </pc:spChg>
        <pc:spChg chg="mod">
          <ac:chgData name="Sonya Ethier" userId="5e00ef16-759b-4105-8a7e-475d56c0c93e" providerId="ADAL" clId="{7744242C-5C9C-4EFF-959E-3CD5A733D6E7}" dt="2023-04-19T00:03:05.800" v="6138" actId="313"/>
          <ac:spMkLst>
            <pc:docMk/>
            <pc:sldMk cId="570247788" sldId="263"/>
            <ac:spMk id="126" creationId="{00000000-0000-0000-0000-000000000000}"/>
          </ac:spMkLst>
        </pc:spChg>
        <pc:grpChg chg="mod">
          <ac:chgData name="Sonya Ethier" userId="5e00ef16-759b-4105-8a7e-475d56c0c93e" providerId="ADAL" clId="{7744242C-5C9C-4EFF-959E-3CD5A733D6E7}" dt="2023-04-18T23:31:20.125" v="5333" actId="1036"/>
          <ac:grpSpMkLst>
            <pc:docMk/>
            <pc:sldMk cId="570247788" sldId="263"/>
            <ac:grpSpMk id="121" creationId="{00000000-0000-0000-0000-000000000000}"/>
          </ac:grpSpMkLst>
        </pc:grpChg>
        <pc:picChg chg="del">
          <ac:chgData name="Sonya Ethier" userId="5e00ef16-759b-4105-8a7e-475d56c0c93e" providerId="ADAL" clId="{7744242C-5C9C-4EFF-959E-3CD5A733D6E7}" dt="2023-04-18T21:35:44.588" v="3076" actId="478"/>
          <ac:picMkLst>
            <pc:docMk/>
            <pc:sldMk cId="570247788" sldId="263"/>
            <ac:picMk id="8" creationId="{43F70E7E-4B04-BB93-F45D-DC4406ADAC51}"/>
          </ac:picMkLst>
        </pc:picChg>
        <pc:picChg chg="add mod">
          <ac:chgData name="Sonya Ethier" userId="5e00ef16-759b-4105-8a7e-475d56c0c93e" providerId="ADAL" clId="{7744242C-5C9C-4EFF-959E-3CD5A733D6E7}" dt="2023-04-18T23:58:35.316" v="5876" actId="1036"/>
          <ac:picMkLst>
            <pc:docMk/>
            <pc:sldMk cId="570247788" sldId="263"/>
            <ac:picMk id="1026" creationId="{7F3C8D1D-BB4B-FA06-AC72-9BEAEA25CCE7}"/>
          </ac:picMkLst>
        </pc:picChg>
        <pc:cxnChg chg="mod">
          <ac:chgData name="Sonya Ethier" userId="5e00ef16-759b-4105-8a7e-475d56c0c93e" providerId="ADAL" clId="{7744242C-5C9C-4EFF-959E-3CD5A733D6E7}" dt="2023-04-18T23:30:11.076" v="5233" actId="1035"/>
          <ac:cxnSpMkLst>
            <pc:docMk/>
            <pc:sldMk cId="570247788" sldId="263"/>
            <ac:cxnSpMk id="6" creationId="{CC479067-DA02-AC53-BF4F-2918953A5383}"/>
          </ac:cxnSpMkLst>
        </pc:cxnChg>
        <pc:cxnChg chg="mod">
          <ac:chgData name="Sonya Ethier" userId="5e00ef16-759b-4105-8a7e-475d56c0c93e" providerId="ADAL" clId="{7744242C-5C9C-4EFF-959E-3CD5A733D6E7}" dt="2023-04-18T23:31:11.313" v="5315" actId="1036"/>
          <ac:cxnSpMkLst>
            <pc:docMk/>
            <pc:sldMk cId="570247788" sldId="263"/>
            <ac:cxnSpMk id="14" creationId="{4C1ECAB1-642D-467B-FFA8-2EF1E5CAF122}"/>
          </ac:cxnSpMkLst>
        </pc:cxnChg>
        <pc:cxnChg chg="mod">
          <ac:chgData name="Sonya Ethier" userId="5e00ef16-759b-4105-8a7e-475d56c0c93e" providerId="ADAL" clId="{7744242C-5C9C-4EFF-959E-3CD5A733D6E7}" dt="2023-04-18T23:59:35.733" v="5942" actId="1036"/>
          <ac:cxnSpMkLst>
            <pc:docMk/>
            <pc:sldMk cId="570247788" sldId="263"/>
            <ac:cxnSpMk id="106" creationId="{00000000-0000-0000-0000-000000000000}"/>
          </ac:cxnSpMkLst>
        </pc:cxnChg>
        <pc:cxnChg chg="mod">
          <ac:chgData name="Sonya Ethier" userId="5e00ef16-759b-4105-8a7e-475d56c0c93e" providerId="ADAL" clId="{7744242C-5C9C-4EFF-959E-3CD5A733D6E7}" dt="2023-04-18T23:30:34.138" v="5293" actId="1036"/>
          <ac:cxnSpMkLst>
            <pc:docMk/>
            <pc:sldMk cId="570247788" sldId="263"/>
            <ac:cxnSpMk id="120" creationId="{00000000-0000-0000-0000-000000000000}"/>
          </ac:cxnSpMkLst>
        </pc:cxnChg>
      </pc:sldChg>
      <pc:sldChg chg="modSp del mod">
        <pc:chgData name="Sonya Ethier" userId="5e00ef16-759b-4105-8a7e-475d56c0c93e" providerId="ADAL" clId="{7744242C-5C9C-4EFF-959E-3CD5A733D6E7}" dt="2023-04-18T18:23:03.644" v="83" actId="2696"/>
        <pc:sldMkLst>
          <pc:docMk/>
          <pc:sldMk cId="0" sldId="264"/>
        </pc:sldMkLst>
        <pc:spChg chg="mod">
          <ac:chgData name="Sonya Ethier" userId="5e00ef16-759b-4105-8a7e-475d56c0c93e" providerId="ADAL" clId="{7744242C-5C9C-4EFF-959E-3CD5A733D6E7}" dt="2023-04-18T18:20:35.950" v="26" actId="27636"/>
          <ac:spMkLst>
            <pc:docMk/>
            <pc:sldMk cId="0" sldId="264"/>
            <ac:spMk id="306" creationId="{00000000-0000-0000-0000-000000000000}"/>
          </ac:spMkLst>
        </pc:spChg>
        <pc:spChg chg="mod">
          <ac:chgData name="Sonya Ethier" userId="5e00ef16-759b-4105-8a7e-475d56c0c93e" providerId="ADAL" clId="{7744242C-5C9C-4EFF-959E-3CD5A733D6E7}" dt="2023-04-18T18:20:35.952" v="27" actId="27636"/>
          <ac:spMkLst>
            <pc:docMk/>
            <pc:sldMk cId="0" sldId="264"/>
            <ac:spMk id="309" creationId="{00000000-0000-0000-0000-000000000000}"/>
          </ac:spMkLst>
        </pc:spChg>
        <pc:spChg chg="mod">
          <ac:chgData name="Sonya Ethier" userId="5e00ef16-759b-4105-8a7e-475d56c0c93e" providerId="ADAL" clId="{7744242C-5C9C-4EFF-959E-3CD5A733D6E7}" dt="2023-04-18T18:20:35.947" v="25" actId="27636"/>
          <ac:spMkLst>
            <pc:docMk/>
            <pc:sldMk cId="0" sldId="264"/>
            <ac:spMk id="321" creationId="{00000000-0000-0000-0000-000000000000}"/>
          </ac:spMkLst>
        </pc:spChg>
      </pc:sldChg>
      <pc:sldChg chg="del">
        <pc:chgData name="Sonya Ethier" userId="5e00ef16-759b-4105-8a7e-475d56c0c93e" providerId="ADAL" clId="{7744242C-5C9C-4EFF-959E-3CD5A733D6E7}" dt="2023-04-18T18:23:00.208" v="82" actId="2696"/>
        <pc:sldMkLst>
          <pc:docMk/>
          <pc:sldMk cId="0" sldId="265"/>
        </pc:sldMkLst>
      </pc:sldChg>
      <pc:sldMasterChg chg="del delSldLayout">
        <pc:chgData name="Sonya Ethier" userId="5e00ef16-759b-4105-8a7e-475d56c0c93e" providerId="ADAL" clId="{7744242C-5C9C-4EFF-959E-3CD5A733D6E7}" dt="2023-04-18T18:23:09.752" v="85" actId="2696"/>
        <pc:sldMasterMkLst>
          <pc:docMk/>
          <pc:sldMasterMk cId="0" sldId="2147483671"/>
        </pc:sldMasterMkLst>
        <pc:sldLayoutChg chg="del">
          <pc:chgData name="Sonya Ethier" userId="5e00ef16-759b-4105-8a7e-475d56c0c93e" providerId="ADAL" clId="{7744242C-5C9C-4EFF-959E-3CD5A733D6E7}" dt="2023-04-18T18:23:09.752" v="85" actId="2696"/>
          <pc:sldLayoutMkLst>
            <pc:docMk/>
            <pc:sldMasterMk cId="0" sldId="2147483671"/>
            <pc:sldLayoutMk cId="0" sldId="2147483659"/>
          </pc:sldLayoutMkLst>
        </pc:sldLayoutChg>
        <pc:sldLayoutChg chg="del">
          <pc:chgData name="Sonya Ethier" userId="5e00ef16-759b-4105-8a7e-475d56c0c93e" providerId="ADAL" clId="{7744242C-5C9C-4EFF-959E-3CD5A733D6E7}" dt="2023-04-18T18:23:09.752" v="85" actId="2696"/>
          <pc:sldLayoutMkLst>
            <pc:docMk/>
            <pc:sldMasterMk cId="0" sldId="2147483671"/>
            <pc:sldLayoutMk cId="0" sldId="2147483660"/>
          </pc:sldLayoutMkLst>
        </pc:sldLayoutChg>
        <pc:sldLayoutChg chg="del">
          <pc:chgData name="Sonya Ethier" userId="5e00ef16-759b-4105-8a7e-475d56c0c93e" providerId="ADAL" clId="{7744242C-5C9C-4EFF-959E-3CD5A733D6E7}" dt="2023-04-18T18:23:09.752" v="85" actId="2696"/>
          <pc:sldLayoutMkLst>
            <pc:docMk/>
            <pc:sldMasterMk cId="0" sldId="2147483671"/>
            <pc:sldLayoutMk cId="0" sldId="2147483661"/>
          </pc:sldLayoutMkLst>
        </pc:sldLayoutChg>
        <pc:sldLayoutChg chg="del">
          <pc:chgData name="Sonya Ethier" userId="5e00ef16-759b-4105-8a7e-475d56c0c93e" providerId="ADAL" clId="{7744242C-5C9C-4EFF-959E-3CD5A733D6E7}" dt="2023-04-18T18:23:09.752" v="85" actId="2696"/>
          <pc:sldLayoutMkLst>
            <pc:docMk/>
            <pc:sldMasterMk cId="0" sldId="2147483671"/>
            <pc:sldLayoutMk cId="0" sldId="2147483662"/>
          </pc:sldLayoutMkLst>
        </pc:sldLayoutChg>
        <pc:sldLayoutChg chg="del">
          <pc:chgData name="Sonya Ethier" userId="5e00ef16-759b-4105-8a7e-475d56c0c93e" providerId="ADAL" clId="{7744242C-5C9C-4EFF-959E-3CD5A733D6E7}" dt="2023-04-18T18:23:09.752" v="85" actId="2696"/>
          <pc:sldLayoutMkLst>
            <pc:docMk/>
            <pc:sldMasterMk cId="0" sldId="2147483671"/>
            <pc:sldLayoutMk cId="0" sldId="2147483663"/>
          </pc:sldLayoutMkLst>
        </pc:sldLayoutChg>
        <pc:sldLayoutChg chg="del">
          <pc:chgData name="Sonya Ethier" userId="5e00ef16-759b-4105-8a7e-475d56c0c93e" providerId="ADAL" clId="{7744242C-5C9C-4EFF-959E-3CD5A733D6E7}" dt="2023-04-18T18:23:09.752" v="85" actId="2696"/>
          <pc:sldLayoutMkLst>
            <pc:docMk/>
            <pc:sldMasterMk cId="0" sldId="2147483671"/>
            <pc:sldLayoutMk cId="0" sldId="2147483664"/>
          </pc:sldLayoutMkLst>
        </pc:sldLayoutChg>
        <pc:sldLayoutChg chg="del">
          <pc:chgData name="Sonya Ethier" userId="5e00ef16-759b-4105-8a7e-475d56c0c93e" providerId="ADAL" clId="{7744242C-5C9C-4EFF-959E-3CD5A733D6E7}" dt="2023-04-18T18:23:09.752" v="85" actId="2696"/>
          <pc:sldLayoutMkLst>
            <pc:docMk/>
            <pc:sldMasterMk cId="0" sldId="2147483671"/>
            <pc:sldLayoutMk cId="0" sldId="2147483665"/>
          </pc:sldLayoutMkLst>
        </pc:sldLayoutChg>
        <pc:sldLayoutChg chg="del">
          <pc:chgData name="Sonya Ethier" userId="5e00ef16-759b-4105-8a7e-475d56c0c93e" providerId="ADAL" clId="{7744242C-5C9C-4EFF-959E-3CD5A733D6E7}" dt="2023-04-18T18:23:09.752" v="85" actId="2696"/>
          <pc:sldLayoutMkLst>
            <pc:docMk/>
            <pc:sldMasterMk cId="0" sldId="2147483671"/>
            <pc:sldLayoutMk cId="0" sldId="2147483666"/>
          </pc:sldLayoutMkLst>
        </pc:sldLayoutChg>
        <pc:sldLayoutChg chg="del">
          <pc:chgData name="Sonya Ethier" userId="5e00ef16-759b-4105-8a7e-475d56c0c93e" providerId="ADAL" clId="{7744242C-5C9C-4EFF-959E-3CD5A733D6E7}" dt="2023-04-18T18:23:09.752" v="85" actId="2696"/>
          <pc:sldLayoutMkLst>
            <pc:docMk/>
            <pc:sldMasterMk cId="0" sldId="2147483671"/>
            <pc:sldLayoutMk cId="0" sldId="2147483667"/>
          </pc:sldLayoutMkLst>
        </pc:sldLayoutChg>
        <pc:sldLayoutChg chg="del">
          <pc:chgData name="Sonya Ethier" userId="5e00ef16-759b-4105-8a7e-475d56c0c93e" providerId="ADAL" clId="{7744242C-5C9C-4EFF-959E-3CD5A733D6E7}" dt="2023-04-18T18:23:09.752" v="85" actId="2696"/>
          <pc:sldLayoutMkLst>
            <pc:docMk/>
            <pc:sldMasterMk cId="0" sldId="2147483671"/>
            <pc:sldLayoutMk cId="0" sldId="2147483668"/>
          </pc:sldLayoutMkLst>
        </pc:sldLayoutChg>
        <pc:sldLayoutChg chg="del">
          <pc:chgData name="Sonya Ethier" userId="5e00ef16-759b-4105-8a7e-475d56c0c93e" providerId="ADAL" clId="{7744242C-5C9C-4EFF-959E-3CD5A733D6E7}" dt="2023-04-18T18:23:09.752" v="85" actId="2696"/>
          <pc:sldLayoutMkLst>
            <pc:docMk/>
            <pc:sldMasterMk cId="0" sldId="2147483671"/>
            <pc:sldLayoutMk cId="0" sldId="214748366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210535" y="685800"/>
            <a:ext cx="4437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ccc9a5f4e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11263" y="685800"/>
            <a:ext cx="443706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ccc9a5f4e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804572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ccc9a5f4e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11263" y="685800"/>
            <a:ext cx="443706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ccc9a5f4e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ccc9a5f4e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11263" y="685800"/>
            <a:ext cx="443706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ccc9a5f4e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637526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ccc9a5f4e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11263" y="685800"/>
            <a:ext cx="443706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ccc9a5f4e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555302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ccc9a5f4e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11263" y="685800"/>
            <a:ext cx="443706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ccc9a5f4e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80233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42879" y="1125136"/>
            <a:ext cx="9372600" cy="3101700"/>
          </a:xfrm>
          <a:prstGeom prst="rect">
            <a:avLst/>
          </a:prstGeom>
        </p:spPr>
        <p:txBody>
          <a:bodyPr spcFirstLastPara="1" wrap="square" lIns="113100" tIns="113100" rIns="113100" bIns="1131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42870" y="4282678"/>
            <a:ext cx="9372600" cy="11976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42870" y="1671478"/>
            <a:ext cx="9372600" cy="2967000"/>
          </a:xfrm>
          <a:prstGeom prst="rect">
            <a:avLst/>
          </a:prstGeom>
        </p:spPr>
        <p:txBody>
          <a:bodyPr spcFirstLastPara="1" wrap="square" lIns="113100" tIns="113100" rIns="113100" bIns="1131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42870" y="4763362"/>
            <a:ext cx="9372600" cy="19656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marL="457200" lvl="0" indent="-368300" algn="ctr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36550" algn="ctr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2pPr>
            <a:lvl3pPr marL="1371600" lvl="2" indent="-336550" algn="ctr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3pPr>
            <a:lvl4pPr marL="1828800" lvl="3" indent="-336550" algn="ctr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4pPr>
            <a:lvl5pPr marL="2286000" lvl="4" indent="-336550" algn="ctr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5pPr>
            <a:lvl6pPr marL="2743200" lvl="5" indent="-336550" algn="ctr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6pPr>
            <a:lvl7pPr marL="3200400" lvl="6" indent="-336550" algn="ctr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7pPr>
            <a:lvl8pPr marL="3657600" lvl="7" indent="-336550" algn="ctr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8pPr>
            <a:lvl9pPr marL="4114800" lvl="8" indent="-336550" algn="ctr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42870" y="3250173"/>
            <a:ext cx="9372600" cy="12720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42870" y="672482"/>
            <a:ext cx="9372600" cy="8655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42870" y="1741518"/>
            <a:ext cx="9372600" cy="51627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marL="457200" lvl="0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36550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2pPr>
            <a:lvl3pPr marL="1371600" lvl="2" indent="-336550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3pPr>
            <a:lvl4pPr marL="1828800" lvl="3" indent="-336550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4pPr>
            <a:lvl5pPr marL="2286000" lvl="4" indent="-336550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5pPr>
            <a:lvl6pPr marL="2743200" lvl="5" indent="-336550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6pPr>
            <a:lvl7pPr marL="3200400" lvl="6" indent="-336550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7pPr>
            <a:lvl8pPr marL="3657600" lvl="7" indent="-336550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8pPr>
            <a:lvl9pPr marL="4114800" lvl="8" indent="-336550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42870" y="672482"/>
            <a:ext cx="9372600" cy="8655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42870" y="1741518"/>
            <a:ext cx="4399800" cy="51627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marL="457200" lvl="0" indent="-33655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5315640" y="1741518"/>
            <a:ext cx="4399800" cy="51627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marL="457200" lvl="0" indent="-33655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42870" y="672482"/>
            <a:ext cx="9372600" cy="8655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42870" y="839573"/>
            <a:ext cx="3088800" cy="1141800"/>
          </a:xfrm>
          <a:prstGeom prst="rect">
            <a:avLst/>
          </a:prstGeom>
        </p:spPr>
        <p:txBody>
          <a:bodyPr spcFirstLastPara="1" wrap="square" lIns="113100" tIns="113100" rIns="113100" bIns="1131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42870" y="2099840"/>
            <a:ext cx="3088800" cy="48045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539275" y="680227"/>
            <a:ext cx="7004700" cy="61818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1pPr>
            <a:lvl2pPr lvl="1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2pPr>
            <a:lvl3pPr lvl="2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3pPr>
            <a:lvl4pPr lvl="3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4pPr>
            <a:lvl5pPr lvl="4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5pPr>
            <a:lvl6pPr lvl="5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6pPr>
            <a:lvl7pPr lvl="6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7pPr>
            <a:lvl8pPr lvl="7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8pPr>
            <a:lvl9pPr lvl="8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5029200" y="-189"/>
            <a:ext cx="5029200" cy="7772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13100" tIns="113100" rIns="113100" bIns="1131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92050" y="1863464"/>
            <a:ext cx="4449600" cy="2239800"/>
          </a:xfrm>
          <a:prstGeom prst="rect">
            <a:avLst/>
          </a:prstGeom>
        </p:spPr>
        <p:txBody>
          <a:bodyPr spcFirstLastPara="1" wrap="square" lIns="113100" tIns="113100" rIns="113100" bIns="1131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92050" y="4235758"/>
            <a:ext cx="4449600" cy="18663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5433450" y="1094158"/>
            <a:ext cx="4220700" cy="55836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marL="457200" lvl="0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36550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2pPr>
            <a:lvl3pPr marL="1371600" lvl="2" indent="-336550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3pPr>
            <a:lvl4pPr marL="1828800" lvl="3" indent="-336550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4pPr>
            <a:lvl5pPr marL="2286000" lvl="4" indent="-336550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5pPr>
            <a:lvl6pPr marL="2743200" lvl="5" indent="-336550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6pPr>
            <a:lvl7pPr marL="3200400" lvl="6" indent="-336550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7pPr>
            <a:lvl8pPr marL="3657600" lvl="7" indent="-336550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8pPr>
            <a:lvl9pPr marL="4114800" lvl="8" indent="-336550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42870" y="6392869"/>
            <a:ext cx="6598800" cy="9144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42870" y="672482"/>
            <a:ext cx="9372600" cy="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100" tIns="113100" rIns="113100" bIns="1131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42870" y="1741518"/>
            <a:ext cx="9372600" cy="516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100" tIns="113100" rIns="113100" bIns="113100" anchor="t" anchorCtr="0">
            <a:normAutofit/>
          </a:bodyPr>
          <a:lstStyle>
            <a:lvl1pPr marL="457200" lvl="0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●"/>
              <a:defRPr sz="2200">
                <a:solidFill>
                  <a:schemeClr val="dk2"/>
                </a:solidFill>
              </a:defRPr>
            </a:lvl1pPr>
            <a:lvl2pPr marL="914400" lvl="1" indent="-3365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Char char="○"/>
              <a:defRPr sz="1700">
                <a:solidFill>
                  <a:schemeClr val="dk2"/>
                </a:solidFill>
              </a:defRPr>
            </a:lvl2pPr>
            <a:lvl3pPr marL="1371600" lvl="2" indent="-3365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Char char="■"/>
              <a:defRPr sz="1700">
                <a:solidFill>
                  <a:schemeClr val="dk2"/>
                </a:solidFill>
              </a:defRPr>
            </a:lvl3pPr>
            <a:lvl4pPr marL="1828800" lvl="3" indent="-3365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Char char="●"/>
              <a:defRPr sz="1700">
                <a:solidFill>
                  <a:schemeClr val="dk2"/>
                </a:solidFill>
              </a:defRPr>
            </a:lvl4pPr>
            <a:lvl5pPr marL="2286000" lvl="4" indent="-3365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Char char="○"/>
              <a:defRPr sz="1700">
                <a:solidFill>
                  <a:schemeClr val="dk2"/>
                </a:solidFill>
              </a:defRPr>
            </a:lvl5pPr>
            <a:lvl6pPr marL="2743200" lvl="5" indent="-3365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Char char="■"/>
              <a:defRPr sz="1700">
                <a:solidFill>
                  <a:schemeClr val="dk2"/>
                </a:solidFill>
              </a:defRPr>
            </a:lvl6pPr>
            <a:lvl7pPr marL="3200400" lvl="6" indent="-3365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Char char="●"/>
              <a:defRPr sz="1700">
                <a:solidFill>
                  <a:schemeClr val="dk2"/>
                </a:solidFill>
              </a:defRPr>
            </a:lvl7pPr>
            <a:lvl8pPr marL="3657600" lvl="7" indent="-3365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Char char="○"/>
              <a:defRPr sz="1700">
                <a:solidFill>
                  <a:schemeClr val="dk2"/>
                </a:solidFill>
              </a:defRPr>
            </a:lvl8pPr>
            <a:lvl9pPr marL="4114800" lvl="8" indent="-3365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Char char="■"/>
              <a:defRPr sz="17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 algn="r">
              <a:buNone/>
              <a:defRPr sz="1200">
                <a:solidFill>
                  <a:schemeClr val="dk2"/>
                </a:solidFill>
              </a:defRPr>
            </a:lvl1pPr>
            <a:lvl2pPr lvl="1" algn="r">
              <a:buNone/>
              <a:defRPr sz="1200">
                <a:solidFill>
                  <a:schemeClr val="dk2"/>
                </a:solidFill>
              </a:defRPr>
            </a:lvl2pPr>
            <a:lvl3pPr lvl="2" algn="r">
              <a:buNone/>
              <a:defRPr sz="1200">
                <a:solidFill>
                  <a:schemeClr val="dk2"/>
                </a:solidFill>
              </a:defRPr>
            </a:lvl3pPr>
            <a:lvl4pPr lvl="3" algn="r">
              <a:buNone/>
              <a:defRPr sz="1200">
                <a:solidFill>
                  <a:schemeClr val="dk2"/>
                </a:solidFill>
              </a:defRPr>
            </a:lvl4pPr>
            <a:lvl5pPr lvl="4" algn="r">
              <a:buNone/>
              <a:defRPr sz="1200">
                <a:solidFill>
                  <a:schemeClr val="dk2"/>
                </a:solidFill>
              </a:defRPr>
            </a:lvl5pPr>
            <a:lvl6pPr lvl="5" algn="r">
              <a:buNone/>
              <a:defRPr sz="1200">
                <a:solidFill>
                  <a:schemeClr val="dk2"/>
                </a:solidFill>
              </a:defRPr>
            </a:lvl6pPr>
            <a:lvl7pPr lvl="6" algn="r">
              <a:buNone/>
              <a:defRPr sz="1200">
                <a:solidFill>
                  <a:schemeClr val="dk2"/>
                </a:solidFill>
              </a:defRPr>
            </a:lvl7pPr>
            <a:lvl8pPr lvl="7" algn="r">
              <a:buNone/>
              <a:defRPr sz="1200">
                <a:solidFill>
                  <a:schemeClr val="dk2"/>
                </a:solidFill>
              </a:defRPr>
            </a:lvl8pPr>
            <a:lvl9pPr lvl="8" algn="r">
              <a:buNone/>
              <a:defRPr sz="12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5"/>
          <p:cNvSpPr/>
          <p:nvPr/>
        </p:nvSpPr>
        <p:spPr>
          <a:xfrm>
            <a:off x="-10996" y="-36478"/>
            <a:ext cx="3041400" cy="7772400"/>
          </a:xfrm>
          <a:prstGeom prst="rect">
            <a:avLst/>
          </a:prstGeom>
          <a:solidFill>
            <a:srgbClr val="F38555">
              <a:alpha val="50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25"/>
          <p:cNvSpPr/>
          <p:nvPr/>
        </p:nvSpPr>
        <p:spPr>
          <a:xfrm>
            <a:off x="6385854" y="431119"/>
            <a:ext cx="3141900" cy="828163"/>
          </a:xfrm>
          <a:prstGeom prst="rect">
            <a:avLst/>
          </a:prstGeom>
          <a:solidFill>
            <a:srgbClr val="F38555">
              <a:alpha val="50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25"/>
          <p:cNvSpPr/>
          <p:nvPr/>
        </p:nvSpPr>
        <p:spPr>
          <a:xfrm>
            <a:off x="3454725" y="2745026"/>
            <a:ext cx="2497800" cy="867152"/>
          </a:xfrm>
          <a:prstGeom prst="rect">
            <a:avLst/>
          </a:prstGeom>
          <a:solidFill>
            <a:srgbClr val="F38555">
              <a:alpha val="50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5"/>
          <p:cNvSpPr/>
          <p:nvPr/>
        </p:nvSpPr>
        <p:spPr>
          <a:xfrm>
            <a:off x="3426375" y="385200"/>
            <a:ext cx="2530800" cy="853675"/>
          </a:xfrm>
          <a:prstGeom prst="rect">
            <a:avLst/>
          </a:prstGeom>
          <a:solidFill>
            <a:srgbClr val="F38555">
              <a:alpha val="50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5"/>
          <p:cNvSpPr/>
          <p:nvPr/>
        </p:nvSpPr>
        <p:spPr>
          <a:xfrm>
            <a:off x="0" y="2733675"/>
            <a:ext cx="3041400" cy="5038800"/>
          </a:xfrm>
          <a:prstGeom prst="rect">
            <a:avLst/>
          </a:prstGeom>
          <a:solidFill>
            <a:srgbClr val="C91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25"/>
          <p:cNvSpPr txBox="1">
            <a:spLocks noGrp="1"/>
          </p:cNvSpPr>
          <p:nvPr>
            <p:ph type="body" idx="4294967295"/>
          </p:nvPr>
        </p:nvSpPr>
        <p:spPr>
          <a:xfrm>
            <a:off x="238125" y="3509516"/>
            <a:ext cx="2627313" cy="693738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Nouvel entrepreneur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Propriétaire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(nouveau membre) </a:t>
            </a:r>
            <a:endParaRPr lang="en" sz="2000" b="1" dirty="0">
              <a:solidFill>
                <a:srgbClr val="FFFFFF"/>
              </a:solidFill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" sz="1800" b="1" dirty="0">
              <a:solidFill>
                <a:srgbClr val="FFFFFF"/>
              </a:solidFill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Entreprise: 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Tiger Productions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Vidéos, drônes, etc.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rgbClr val="FFFFFF"/>
                </a:solidFill>
                <a:latin typeface="Bree Serif"/>
                <a:ea typeface="Montserrat"/>
                <a:cs typeface="Montserrat"/>
                <a:sym typeface="Bree Serif"/>
              </a:rPr>
              <a:t>Nombre d’employés: 2 </a:t>
            </a:r>
            <a:endParaRPr sz="8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06" name="Google Shape;106;p25"/>
          <p:cNvCxnSpPr/>
          <p:nvPr/>
        </p:nvCxnSpPr>
        <p:spPr>
          <a:xfrm>
            <a:off x="357217" y="5697841"/>
            <a:ext cx="1857600" cy="0"/>
          </a:xfrm>
          <a:prstGeom prst="straightConnector1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7" name="Google Shape;107;p25"/>
          <p:cNvSpPr txBox="1"/>
          <p:nvPr/>
        </p:nvSpPr>
        <p:spPr>
          <a:xfrm>
            <a:off x="202813" y="5634042"/>
            <a:ext cx="2133300" cy="1962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365760" lvl="0" indent="-200659" algn="l" rtl="0">
              <a:lnSpc>
                <a:spcPct val="150000"/>
              </a:lnSpc>
              <a:spcAft>
                <a:spcPts val="0"/>
              </a:spcAft>
              <a:buClr>
                <a:srgbClr val="FFFFFF"/>
              </a:buClr>
              <a:buSzPts val="1000"/>
              <a:buFont typeface="Montserrat"/>
              <a:buChar char="●"/>
            </a:pPr>
            <a:r>
              <a:rPr lang="fr-CA" sz="1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Entre 20 et 30 ans</a:t>
            </a:r>
          </a:p>
          <a:p>
            <a:pPr marL="365760" lvl="0" indent="-200659" algn="l" rtl="0">
              <a:lnSpc>
                <a:spcPct val="150000"/>
              </a:lnSpc>
              <a:spcAft>
                <a:spcPts val="0"/>
              </a:spcAft>
              <a:buClr>
                <a:srgbClr val="FFFFFF"/>
              </a:buClr>
              <a:buSzPts val="1000"/>
              <a:buFont typeface="Montserrat"/>
              <a:buChar char="●"/>
            </a:pPr>
            <a:r>
              <a:rPr lang="fr-CA" sz="1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Habite à Sainte-Adèle</a:t>
            </a:r>
            <a:endParaRPr sz="11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65760" lvl="0" indent="-20065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Montserrat"/>
              <a:buChar char="●"/>
            </a:pPr>
            <a:r>
              <a:rPr lang="fr-CA" sz="1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Aucun enfant</a:t>
            </a:r>
            <a:endParaRPr sz="11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65760" lvl="0" indent="-20065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Montserrat"/>
              <a:buChar char="●"/>
            </a:pPr>
            <a:r>
              <a:rPr lang="fr-CA" sz="1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Diplôme d’études professionnelles</a:t>
            </a:r>
          </a:p>
          <a:p>
            <a:pPr marL="365760" lvl="0" indent="-20065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Montserrat"/>
              <a:buChar char="●"/>
            </a:pPr>
            <a:r>
              <a:rPr lang="fr-CA" sz="1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Langues parlées et écrites: français</a:t>
            </a:r>
            <a:endParaRPr sz="11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0" name="Google Shape;110;p25"/>
          <p:cNvSpPr txBox="1">
            <a:spLocks noGrp="1"/>
          </p:cNvSpPr>
          <p:nvPr>
            <p:ph type="body" idx="4294967295"/>
          </p:nvPr>
        </p:nvSpPr>
        <p:spPr>
          <a:xfrm>
            <a:off x="7016750" y="485775"/>
            <a:ext cx="3041650" cy="1006475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434343"/>
                </a:solidFill>
                <a:latin typeface="Bree Serif"/>
                <a:ea typeface="Bree Serif"/>
                <a:cs typeface="Bree Serif"/>
                <a:sym typeface="Bree Serif"/>
              </a:rPr>
              <a:t>Objectifs/défis</a:t>
            </a:r>
            <a:endParaRPr sz="1000" i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11" name="Google Shape;111;p25"/>
          <p:cNvCxnSpPr/>
          <p:nvPr/>
        </p:nvCxnSpPr>
        <p:spPr>
          <a:xfrm>
            <a:off x="6394375" y="1261114"/>
            <a:ext cx="3143100" cy="0"/>
          </a:xfrm>
          <a:prstGeom prst="straightConnector1">
            <a:avLst/>
          </a:prstGeom>
          <a:noFill/>
          <a:ln w="38100" cap="flat" cmpd="sng">
            <a:solidFill>
              <a:srgbClr val="C9116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2" name="Google Shape;112;p25"/>
          <p:cNvSpPr txBox="1">
            <a:spLocks noGrp="1"/>
          </p:cNvSpPr>
          <p:nvPr>
            <p:ph type="title" idx="4294967295"/>
          </p:nvPr>
        </p:nvSpPr>
        <p:spPr>
          <a:xfrm>
            <a:off x="0" y="309563"/>
            <a:ext cx="3041650" cy="750887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400" b="1" dirty="0">
                <a:solidFill>
                  <a:srgbClr val="C91169"/>
                </a:solidFill>
                <a:latin typeface="Bree Serif"/>
                <a:ea typeface="Bree Serif"/>
                <a:cs typeface="Bree Serif"/>
                <a:sym typeface="Bree Serif"/>
              </a:rPr>
              <a:t>Francis Groulx</a:t>
            </a:r>
            <a:endParaRPr sz="2400" b="1" dirty="0">
              <a:solidFill>
                <a:srgbClr val="C91169"/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  <p:sp>
        <p:nvSpPr>
          <p:cNvPr id="114" name="Google Shape;114;p25"/>
          <p:cNvSpPr txBox="1">
            <a:spLocks noGrp="1"/>
          </p:cNvSpPr>
          <p:nvPr>
            <p:ph type="body" idx="4294967295"/>
          </p:nvPr>
        </p:nvSpPr>
        <p:spPr>
          <a:xfrm>
            <a:off x="3529921" y="477687"/>
            <a:ext cx="2535600" cy="6687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 lnSpcReduction="1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434343"/>
                </a:solidFill>
                <a:latin typeface="Bree Serif"/>
                <a:ea typeface="Bree Serif"/>
                <a:cs typeface="Bree Serif"/>
                <a:sym typeface="Bree Serif"/>
              </a:rPr>
              <a:t>Besoins/attentes</a:t>
            </a:r>
            <a:br>
              <a:rPr lang="en" sz="16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" sz="1000" i="1" dirty="0">
                <a:solidFill>
                  <a:srgbClr val="434343"/>
                </a:solidFill>
                <a:latin typeface="Montserrat"/>
                <a:sym typeface="Montserrat"/>
              </a:rPr>
              <a:t>Envers la CCTSA</a:t>
            </a:r>
            <a:endParaRPr sz="1000" i="1" dirty="0">
              <a:solidFill>
                <a:srgbClr val="434343"/>
              </a:solidFill>
              <a:latin typeface="Montserrat"/>
              <a:sym typeface="Montserrat"/>
            </a:endParaRPr>
          </a:p>
        </p:txBody>
      </p:sp>
      <p:cxnSp>
        <p:nvCxnSpPr>
          <p:cNvPr id="115" name="Google Shape;115;p25"/>
          <p:cNvCxnSpPr/>
          <p:nvPr/>
        </p:nvCxnSpPr>
        <p:spPr>
          <a:xfrm>
            <a:off x="3421588" y="1267150"/>
            <a:ext cx="2530800" cy="0"/>
          </a:xfrm>
          <a:prstGeom prst="straightConnector1">
            <a:avLst/>
          </a:prstGeom>
          <a:noFill/>
          <a:ln w="38100" cap="flat" cmpd="sng">
            <a:solidFill>
              <a:srgbClr val="C9116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6" name="Google Shape;116;p25"/>
          <p:cNvSpPr txBox="1"/>
          <p:nvPr/>
        </p:nvSpPr>
        <p:spPr>
          <a:xfrm>
            <a:off x="3212050" y="1256220"/>
            <a:ext cx="2791500" cy="9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5760" lvl="0" indent="-20065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Soutien – échanger avec des mentors</a:t>
            </a: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65760" lvl="0" indent="-20065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Développer son réseau</a:t>
            </a: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65760" lvl="0" indent="-20065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Obtenir des subventions</a:t>
            </a:r>
          </a:p>
          <a:p>
            <a:pPr marL="365760" lvl="0" indent="-20065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Trouver un local</a:t>
            </a:r>
          </a:p>
          <a:p>
            <a:pPr marL="365760" lvl="0" indent="-20065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Développer ses compétences</a:t>
            </a: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7" name="Google Shape;117;p25"/>
          <p:cNvSpPr/>
          <p:nvPr/>
        </p:nvSpPr>
        <p:spPr>
          <a:xfrm>
            <a:off x="388700" y="1238875"/>
            <a:ext cx="2263800" cy="2263800"/>
          </a:xfrm>
          <a:prstGeom prst="ellipse">
            <a:avLst/>
          </a:prstGeom>
          <a:solidFill>
            <a:srgbClr val="FFFFFF">
              <a:alpha val="20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8" name="Google Shape;118;p25"/>
          <p:cNvPicPr preferRelativeResize="0"/>
          <p:nvPr/>
        </p:nvPicPr>
        <p:blipFill rotWithShape="1">
          <a:blip r:embed="rId3">
            <a:alphaModFix/>
          </a:blip>
          <a:srcRect l="26594" t="30784" r="26599" b="37881"/>
          <a:stretch/>
        </p:blipFill>
        <p:spPr>
          <a:xfrm>
            <a:off x="515600" y="1361575"/>
            <a:ext cx="2010000" cy="2018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19" name="Google Shape;119;p25"/>
          <p:cNvSpPr txBox="1">
            <a:spLocks noGrp="1"/>
          </p:cNvSpPr>
          <p:nvPr>
            <p:ph type="body" idx="4294967295"/>
          </p:nvPr>
        </p:nvSpPr>
        <p:spPr>
          <a:xfrm>
            <a:off x="3524940" y="2803602"/>
            <a:ext cx="2535600" cy="7500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434343"/>
                </a:solidFill>
                <a:latin typeface="Bree Serif"/>
                <a:ea typeface="Bree Serif"/>
                <a:cs typeface="Bree Serif"/>
                <a:sym typeface="Bree Serif"/>
              </a:rPr>
              <a:t>Qualités/défauts</a:t>
            </a:r>
            <a:br>
              <a:rPr lang="en" sz="16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sz="1000" i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20" name="Google Shape;120;p25"/>
          <p:cNvCxnSpPr/>
          <p:nvPr/>
        </p:nvCxnSpPr>
        <p:spPr>
          <a:xfrm>
            <a:off x="3426863" y="3570118"/>
            <a:ext cx="2530800" cy="0"/>
          </a:xfrm>
          <a:prstGeom prst="straightConnector1">
            <a:avLst/>
          </a:prstGeom>
          <a:noFill/>
          <a:ln w="38100" cap="flat" cmpd="sng">
            <a:solidFill>
              <a:srgbClr val="C91169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21" name="Google Shape;121;p25"/>
          <p:cNvGrpSpPr/>
          <p:nvPr/>
        </p:nvGrpSpPr>
        <p:grpSpPr>
          <a:xfrm>
            <a:off x="6497168" y="3545527"/>
            <a:ext cx="3146895" cy="875198"/>
            <a:chOff x="6396875" y="2166375"/>
            <a:chExt cx="3146895" cy="999000"/>
          </a:xfrm>
        </p:grpSpPr>
        <p:sp>
          <p:nvSpPr>
            <p:cNvPr id="122" name="Google Shape;122;p25"/>
            <p:cNvSpPr/>
            <p:nvPr/>
          </p:nvSpPr>
          <p:spPr>
            <a:xfrm>
              <a:off x="6401870" y="2166375"/>
              <a:ext cx="3141900" cy="977400"/>
            </a:xfrm>
            <a:prstGeom prst="rect">
              <a:avLst/>
            </a:prstGeom>
            <a:solidFill>
              <a:srgbClr val="F38555">
                <a:alpha val="50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23" name="Google Shape;123;p25"/>
            <p:cNvCxnSpPr/>
            <p:nvPr/>
          </p:nvCxnSpPr>
          <p:spPr>
            <a:xfrm>
              <a:off x="6396875" y="3165375"/>
              <a:ext cx="3143100" cy="0"/>
            </a:xfrm>
            <a:prstGeom prst="straightConnector1">
              <a:avLst/>
            </a:prstGeom>
            <a:noFill/>
            <a:ln w="38100" cap="flat" cmpd="sng">
              <a:solidFill>
                <a:srgbClr val="C91169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4" name="Google Shape;124;p25"/>
          <p:cNvSpPr txBox="1">
            <a:spLocks noGrp="1"/>
          </p:cNvSpPr>
          <p:nvPr>
            <p:ph type="body" idx="4294967295"/>
          </p:nvPr>
        </p:nvSpPr>
        <p:spPr>
          <a:xfrm>
            <a:off x="6598868" y="3618485"/>
            <a:ext cx="3041400" cy="10467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434343"/>
                </a:solidFill>
                <a:latin typeface="Bree Serif"/>
                <a:ea typeface="Bree Serif"/>
                <a:cs typeface="Bree Serif"/>
                <a:sym typeface="Bree Serif"/>
              </a:rPr>
              <a:t>Centre d’intérêts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i="1" dirty="0">
                <a:solidFill>
                  <a:srgbClr val="434343"/>
                </a:solidFill>
                <a:latin typeface="Montserrat"/>
                <a:sym typeface="Bree Serif"/>
              </a:rPr>
              <a:t>Loisirs, événements, passion, etc.</a:t>
            </a:r>
            <a:endParaRPr sz="1000" i="1" dirty="0">
              <a:solidFill>
                <a:srgbClr val="434343"/>
              </a:solidFill>
              <a:latin typeface="Montserrat"/>
              <a:sym typeface="Montserrat"/>
            </a:endParaRPr>
          </a:p>
        </p:txBody>
      </p:sp>
      <p:sp>
        <p:nvSpPr>
          <p:cNvPr id="125" name="Google Shape;125;p25"/>
          <p:cNvSpPr txBox="1"/>
          <p:nvPr/>
        </p:nvSpPr>
        <p:spPr>
          <a:xfrm>
            <a:off x="6184248" y="1299360"/>
            <a:ext cx="3343506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en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Mieux équilibrer sa vie professionnelle et personnelle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en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Besoin d’accompagnement au sein de son entreprise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Augmenter son réseautage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Développer et augmenter sa clientèle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Offrir davantage de services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Se démarquer de sa concurrence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Survivre à sa première année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Trouver des partenaires crédibles et déjà bien installés</a:t>
            </a:r>
          </a:p>
        </p:txBody>
      </p:sp>
      <p:sp>
        <p:nvSpPr>
          <p:cNvPr id="126" name="Google Shape;126;p25"/>
          <p:cNvSpPr txBox="1"/>
          <p:nvPr/>
        </p:nvSpPr>
        <p:spPr>
          <a:xfrm>
            <a:off x="3274021" y="3589944"/>
            <a:ext cx="2791500" cy="1026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numCol="2" anchor="t" anchorCtr="0">
            <a:noAutofit/>
          </a:bodyPr>
          <a:lstStyle/>
          <a:p>
            <a:pPr marL="365760" lvl="0" indent="-200659" algn="l" rtl="0">
              <a:lnSpc>
                <a:spcPct val="115000"/>
              </a:lnSpc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Créatif</a:t>
            </a:r>
          </a:p>
          <a:p>
            <a:pPr marL="365760" lvl="0" indent="-200659" algn="l" rtl="0">
              <a:lnSpc>
                <a:spcPct val="115000"/>
              </a:lnSpc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Dynamique </a:t>
            </a: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65760" lvl="0" indent="-200659" algn="l" rtl="0">
              <a:lnSpc>
                <a:spcPct val="115000"/>
              </a:lnSpc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en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Proactif</a:t>
            </a:r>
          </a:p>
          <a:p>
            <a:pPr marL="365760" lvl="0" indent="-20065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en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Social</a:t>
            </a:r>
          </a:p>
          <a:p>
            <a:pPr marL="365760" lvl="0" indent="-20065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Passionné</a:t>
            </a:r>
          </a:p>
          <a:p>
            <a:pPr marL="365760" lvl="0" indent="-20065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endParaRPr lang="fr-CA"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65760" lvl="0" indent="-20065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endParaRPr lang="fr-CA"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65760" lvl="0" indent="-20065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Désordonné</a:t>
            </a:r>
          </a:p>
          <a:p>
            <a:pPr marL="365760" lvl="0" indent="-20065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Trop ambitieux</a:t>
            </a:r>
          </a:p>
          <a:p>
            <a:pPr marL="365760" lvl="0" indent="-20065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Hyperactif</a:t>
            </a:r>
          </a:p>
          <a:p>
            <a:pPr marL="365760" lvl="0" indent="-20065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intrépide  </a:t>
            </a:r>
          </a:p>
          <a:p>
            <a:pPr marL="165101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</a:pPr>
            <a:endParaRPr sz="1000" dirty="0">
              <a:solidFill>
                <a:srgbClr val="FF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65101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" name="Google Shape;125;p25">
            <a:extLst>
              <a:ext uri="{FF2B5EF4-FFF2-40B4-BE49-F238E27FC236}">
                <a16:creationId xmlns:a16="http://schemas.microsoft.com/office/drawing/2014/main" id="{8CB90D38-CC5C-2134-71F6-591B05979951}"/>
              </a:ext>
            </a:extLst>
          </p:cNvPr>
          <p:cNvSpPr txBox="1"/>
          <p:nvPr/>
        </p:nvSpPr>
        <p:spPr>
          <a:xfrm>
            <a:off x="6281550" y="4443681"/>
            <a:ext cx="30414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Sports extrêmes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Tournage de vidéos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Tout ce qui attrait aux événements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Nouvelles technologies</a:t>
            </a:r>
          </a:p>
        </p:txBody>
      </p:sp>
      <p:sp>
        <p:nvSpPr>
          <p:cNvPr id="4" name="Google Shape;101;p25">
            <a:extLst>
              <a:ext uri="{FF2B5EF4-FFF2-40B4-BE49-F238E27FC236}">
                <a16:creationId xmlns:a16="http://schemas.microsoft.com/office/drawing/2014/main" id="{22FAEAF3-3706-4940-F7BF-82AEB00ACD09}"/>
              </a:ext>
            </a:extLst>
          </p:cNvPr>
          <p:cNvSpPr/>
          <p:nvPr/>
        </p:nvSpPr>
        <p:spPr>
          <a:xfrm>
            <a:off x="3453834" y="5393139"/>
            <a:ext cx="2497800" cy="723984"/>
          </a:xfrm>
          <a:prstGeom prst="rect">
            <a:avLst/>
          </a:prstGeom>
          <a:solidFill>
            <a:srgbClr val="F38555">
              <a:alpha val="50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19;p25">
            <a:extLst>
              <a:ext uri="{FF2B5EF4-FFF2-40B4-BE49-F238E27FC236}">
                <a16:creationId xmlns:a16="http://schemas.microsoft.com/office/drawing/2014/main" id="{4CCF3852-069D-E246-5DB3-1C5A3B22B25B}"/>
              </a:ext>
            </a:extLst>
          </p:cNvPr>
          <p:cNvSpPr txBox="1">
            <a:spLocks/>
          </p:cNvSpPr>
          <p:nvPr/>
        </p:nvSpPr>
        <p:spPr>
          <a:xfrm>
            <a:off x="3588764" y="5455024"/>
            <a:ext cx="2535600" cy="7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100" tIns="113100" rIns="113100" bIns="1131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Arial"/>
              <a:buChar char="●"/>
              <a:defRPr sz="2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○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■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●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○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■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●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○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■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Font typeface="Arial"/>
              <a:buNone/>
            </a:pPr>
            <a:r>
              <a:rPr lang="fr-CA" sz="1600" dirty="0">
                <a:solidFill>
                  <a:srgbClr val="434343"/>
                </a:solidFill>
                <a:latin typeface="Bree Serif"/>
                <a:ea typeface="Bree Serif"/>
                <a:cs typeface="Bree Serif"/>
                <a:sym typeface="Bree Serif"/>
              </a:rPr>
              <a:t>Obstacles</a:t>
            </a:r>
          </a:p>
          <a:p>
            <a:pPr marL="0" indent="0">
              <a:buFont typeface="Arial"/>
              <a:buNone/>
            </a:pPr>
            <a:r>
              <a:rPr lang="fr-CA" sz="1000" i="1" dirty="0">
                <a:solidFill>
                  <a:srgbClr val="434343"/>
                </a:solidFill>
                <a:latin typeface="Montserrat"/>
                <a:sym typeface="Bree Serif"/>
              </a:rPr>
              <a:t>Frustrations, freins, etc.</a:t>
            </a:r>
            <a:br>
              <a:rPr lang="fr-CA" sz="16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lang="fr-CA" sz="1000" i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6" name="Google Shape;120;p25">
            <a:extLst>
              <a:ext uri="{FF2B5EF4-FFF2-40B4-BE49-F238E27FC236}">
                <a16:creationId xmlns:a16="http://schemas.microsoft.com/office/drawing/2014/main" id="{CC479067-DA02-AC53-BF4F-2918953A5383}"/>
              </a:ext>
            </a:extLst>
          </p:cNvPr>
          <p:cNvCxnSpPr/>
          <p:nvPr/>
        </p:nvCxnSpPr>
        <p:spPr>
          <a:xfrm>
            <a:off x="3464124" y="6146426"/>
            <a:ext cx="2530800" cy="0"/>
          </a:xfrm>
          <a:prstGeom prst="straightConnector1">
            <a:avLst/>
          </a:prstGeom>
          <a:noFill/>
          <a:ln w="38100" cap="flat" cmpd="sng">
            <a:solidFill>
              <a:srgbClr val="C9116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" name="Google Shape;100;p25">
            <a:extLst>
              <a:ext uri="{FF2B5EF4-FFF2-40B4-BE49-F238E27FC236}">
                <a16:creationId xmlns:a16="http://schemas.microsoft.com/office/drawing/2014/main" id="{EC6E5012-07F8-6950-440C-9513BCCC197A}"/>
              </a:ext>
            </a:extLst>
          </p:cNvPr>
          <p:cNvSpPr/>
          <p:nvPr/>
        </p:nvSpPr>
        <p:spPr>
          <a:xfrm>
            <a:off x="6452674" y="5467251"/>
            <a:ext cx="3141900" cy="828163"/>
          </a:xfrm>
          <a:prstGeom prst="rect">
            <a:avLst/>
          </a:prstGeom>
          <a:solidFill>
            <a:srgbClr val="F38555">
              <a:alpha val="50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126;p25">
            <a:extLst>
              <a:ext uri="{FF2B5EF4-FFF2-40B4-BE49-F238E27FC236}">
                <a16:creationId xmlns:a16="http://schemas.microsoft.com/office/drawing/2014/main" id="{FE4CA669-26F1-BE33-C11C-A619BC82DAF6}"/>
              </a:ext>
            </a:extLst>
          </p:cNvPr>
          <p:cNvSpPr txBox="1"/>
          <p:nvPr/>
        </p:nvSpPr>
        <p:spPr>
          <a:xfrm>
            <a:off x="3332864" y="6190037"/>
            <a:ext cx="2791500" cy="9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5760" lvl="0" indent="-20065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Le budget limité</a:t>
            </a:r>
          </a:p>
          <a:p>
            <a:pPr marL="365760" lvl="0" indent="-20065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Entreprise peu connue</a:t>
            </a:r>
          </a:p>
          <a:p>
            <a:pPr marL="365760" lvl="0" indent="-20065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La concurrence</a:t>
            </a:r>
          </a:p>
          <a:p>
            <a:pPr marL="365760" lvl="0" indent="-20065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Manque d’outils pour développer son entreprise</a:t>
            </a:r>
          </a:p>
          <a:p>
            <a:pPr marL="365760" lvl="0" indent="-20065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C’est compliqué </a:t>
            </a:r>
          </a:p>
          <a:p>
            <a:pPr marL="365760" lvl="0" indent="-20065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endParaRPr lang="fr-CA"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" name="Google Shape;124;p25">
            <a:extLst>
              <a:ext uri="{FF2B5EF4-FFF2-40B4-BE49-F238E27FC236}">
                <a16:creationId xmlns:a16="http://schemas.microsoft.com/office/drawing/2014/main" id="{3F6A8C88-9EEE-6D41-9DF1-86092CA38A3A}"/>
              </a:ext>
            </a:extLst>
          </p:cNvPr>
          <p:cNvSpPr txBox="1">
            <a:spLocks/>
          </p:cNvSpPr>
          <p:nvPr/>
        </p:nvSpPr>
        <p:spPr>
          <a:xfrm>
            <a:off x="6525081" y="5486286"/>
            <a:ext cx="30414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100" tIns="113100" rIns="113100" bIns="1131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Arial"/>
              <a:buChar char="●"/>
              <a:defRPr sz="2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○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■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●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○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■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●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○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■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Font typeface="Arial"/>
              <a:buNone/>
            </a:pPr>
            <a:r>
              <a:rPr lang="fr-FR" sz="1600" i="1" dirty="0">
                <a:solidFill>
                  <a:srgbClr val="434343"/>
                </a:solidFill>
                <a:latin typeface="Bree Serif"/>
                <a:sym typeface="Bree Serif"/>
              </a:rPr>
              <a:t>Moyens de communications</a:t>
            </a:r>
          </a:p>
          <a:p>
            <a:pPr marL="0" indent="0">
              <a:buFont typeface="Arial"/>
              <a:buNone/>
            </a:pPr>
            <a:r>
              <a:rPr lang="fr-FR" sz="1000" i="1" dirty="0">
                <a:solidFill>
                  <a:srgbClr val="434343"/>
                </a:solidFill>
                <a:latin typeface="Montserrat"/>
                <a:sym typeface="Bree Serif"/>
              </a:rPr>
              <a:t>Plateforme web, médias sociaux, etc.</a:t>
            </a:r>
            <a:endParaRPr lang="fr-FR" sz="1000" i="1" dirty="0">
              <a:solidFill>
                <a:srgbClr val="434343"/>
              </a:solidFill>
              <a:latin typeface="Montserrat"/>
              <a:sym typeface="Montserrat"/>
            </a:endParaRPr>
          </a:p>
        </p:txBody>
      </p:sp>
      <p:sp>
        <p:nvSpPr>
          <p:cNvPr id="13" name="Google Shape;125;p25">
            <a:extLst>
              <a:ext uri="{FF2B5EF4-FFF2-40B4-BE49-F238E27FC236}">
                <a16:creationId xmlns:a16="http://schemas.microsoft.com/office/drawing/2014/main" id="{CE569A5C-A0D6-4CB9-2555-EBB891772812}"/>
              </a:ext>
            </a:extLst>
          </p:cNvPr>
          <p:cNvSpPr txBox="1"/>
          <p:nvPr/>
        </p:nvSpPr>
        <p:spPr>
          <a:xfrm>
            <a:off x="6449062" y="6370661"/>
            <a:ext cx="27915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numCol="2" anchor="t" anchorCtr="0">
            <a:noAutofit/>
          </a:bodyPr>
          <a:lstStyle/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Courriel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Infolettre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Messenger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Site internet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Instagram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Portable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Linkedin</a:t>
            </a:r>
            <a:endParaRPr lang="fr-CA"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Google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Podcast    </a:t>
            </a:r>
          </a:p>
        </p:txBody>
      </p:sp>
      <p:cxnSp>
        <p:nvCxnSpPr>
          <p:cNvPr id="14" name="Google Shape;123;p25">
            <a:extLst>
              <a:ext uri="{FF2B5EF4-FFF2-40B4-BE49-F238E27FC236}">
                <a16:creationId xmlns:a16="http://schemas.microsoft.com/office/drawing/2014/main" id="{4C1ECAB1-642D-467B-FFA8-2EF1E5CAF122}"/>
              </a:ext>
            </a:extLst>
          </p:cNvPr>
          <p:cNvCxnSpPr/>
          <p:nvPr/>
        </p:nvCxnSpPr>
        <p:spPr>
          <a:xfrm>
            <a:off x="6449062" y="6263810"/>
            <a:ext cx="3143100" cy="0"/>
          </a:xfrm>
          <a:prstGeom prst="straightConnector1">
            <a:avLst/>
          </a:prstGeom>
          <a:noFill/>
          <a:ln w="38100" cap="flat" cmpd="sng">
            <a:solidFill>
              <a:srgbClr val="C91169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26" name="Picture 2" descr="Aucune description de photo disponible.">
            <a:extLst>
              <a:ext uri="{FF2B5EF4-FFF2-40B4-BE49-F238E27FC236}">
                <a16:creationId xmlns:a16="http://schemas.microsoft.com/office/drawing/2014/main" id="{7F3C8D1D-BB4B-FA06-AC72-9BEAEA25CC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79" r="28356" b="48710"/>
          <a:stretch/>
        </p:blipFill>
        <p:spPr bwMode="auto">
          <a:xfrm>
            <a:off x="325518" y="1124616"/>
            <a:ext cx="2372264" cy="233704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0247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5"/>
          <p:cNvSpPr/>
          <p:nvPr/>
        </p:nvSpPr>
        <p:spPr>
          <a:xfrm>
            <a:off x="-10996" y="-36478"/>
            <a:ext cx="3041400" cy="7772400"/>
          </a:xfrm>
          <a:prstGeom prst="rect">
            <a:avLst/>
          </a:prstGeom>
          <a:solidFill>
            <a:srgbClr val="F38555">
              <a:alpha val="50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25"/>
          <p:cNvSpPr/>
          <p:nvPr/>
        </p:nvSpPr>
        <p:spPr>
          <a:xfrm>
            <a:off x="6385854" y="431119"/>
            <a:ext cx="3141900" cy="828163"/>
          </a:xfrm>
          <a:prstGeom prst="rect">
            <a:avLst/>
          </a:prstGeom>
          <a:solidFill>
            <a:srgbClr val="F38555">
              <a:alpha val="50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25"/>
          <p:cNvSpPr/>
          <p:nvPr/>
        </p:nvSpPr>
        <p:spPr>
          <a:xfrm>
            <a:off x="3454725" y="2391340"/>
            <a:ext cx="2497800" cy="867152"/>
          </a:xfrm>
          <a:prstGeom prst="rect">
            <a:avLst/>
          </a:prstGeom>
          <a:solidFill>
            <a:srgbClr val="F38555">
              <a:alpha val="50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5"/>
          <p:cNvSpPr/>
          <p:nvPr/>
        </p:nvSpPr>
        <p:spPr>
          <a:xfrm>
            <a:off x="3426375" y="385200"/>
            <a:ext cx="2530800" cy="853675"/>
          </a:xfrm>
          <a:prstGeom prst="rect">
            <a:avLst/>
          </a:prstGeom>
          <a:solidFill>
            <a:srgbClr val="F38555">
              <a:alpha val="50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5"/>
          <p:cNvSpPr/>
          <p:nvPr/>
        </p:nvSpPr>
        <p:spPr>
          <a:xfrm>
            <a:off x="0" y="2733675"/>
            <a:ext cx="3041400" cy="5038800"/>
          </a:xfrm>
          <a:prstGeom prst="rect">
            <a:avLst/>
          </a:prstGeom>
          <a:solidFill>
            <a:srgbClr val="C91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25"/>
          <p:cNvSpPr txBox="1">
            <a:spLocks noGrp="1"/>
          </p:cNvSpPr>
          <p:nvPr>
            <p:ph type="body" idx="4294967295"/>
          </p:nvPr>
        </p:nvSpPr>
        <p:spPr>
          <a:xfrm>
            <a:off x="238101" y="3535728"/>
            <a:ext cx="2627410" cy="6927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Entrepreneur Propriétaire </a:t>
            </a:r>
            <a:r>
              <a:rPr lang="en" sz="14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(membre) </a:t>
            </a:r>
            <a:endParaRPr lang="en" sz="2000" b="1" dirty="0">
              <a:solidFill>
                <a:srgbClr val="FFFFFF"/>
              </a:solidFill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" sz="1800" b="1" dirty="0">
              <a:solidFill>
                <a:srgbClr val="FFFFFF"/>
              </a:solidFill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Entreprise: 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Espresso Sports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Boutique de sports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rgbClr val="FFFFFF"/>
                </a:solidFill>
                <a:latin typeface="Bree Serif"/>
                <a:ea typeface="Montserrat"/>
                <a:cs typeface="Montserrat"/>
                <a:sym typeface="Bree Serif"/>
              </a:rPr>
              <a:t>Nombre d’employés: 15 </a:t>
            </a:r>
            <a:endParaRPr sz="8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06" name="Google Shape;106;p25"/>
          <p:cNvCxnSpPr/>
          <p:nvPr/>
        </p:nvCxnSpPr>
        <p:spPr>
          <a:xfrm>
            <a:off x="357217" y="5525326"/>
            <a:ext cx="1857600" cy="0"/>
          </a:xfrm>
          <a:prstGeom prst="straightConnector1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7" name="Google Shape;107;p25"/>
          <p:cNvSpPr txBox="1"/>
          <p:nvPr/>
        </p:nvSpPr>
        <p:spPr>
          <a:xfrm>
            <a:off x="131108" y="5464942"/>
            <a:ext cx="2133300" cy="2215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365760" lvl="0" indent="-200659" algn="l" rtl="0">
              <a:lnSpc>
                <a:spcPct val="150000"/>
              </a:lnSpc>
              <a:spcAft>
                <a:spcPts val="0"/>
              </a:spcAft>
              <a:buClr>
                <a:srgbClr val="FFFFFF"/>
              </a:buClr>
              <a:buSzPts val="1000"/>
              <a:buFont typeface="Montserrat"/>
              <a:buChar char="●"/>
            </a:pPr>
            <a:r>
              <a:rPr lang="fr-CA" sz="1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Entre 40 et 50 ans</a:t>
            </a:r>
          </a:p>
          <a:p>
            <a:pPr marL="365760" lvl="0" indent="-200659" algn="l" rtl="0">
              <a:lnSpc>
                <a:spcPct val="150000"/>
              </a:lnSpc>
              <a:spcAft>
                <a:spcPts val="0"/>
              </a:spcAft>
              <a:buClr>
                <a:srgbClr val="FFFFFF"/>
              </a:buClr>
              <a:buSzPts val="1000"/>
              <a:buFont typeface="Montserrat"/>
              <a:buChar char="●"/>
            </a:pPr>
            <a:r>
              <a:rPr lang="fr-CA" sz="1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Habite à Sainte-Adèle</a:t>
            </a:r>
            <a:endParaRPr sz="11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65760" lvl="0" indent="-20065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Montserrat"/>
              <a:buChar char="●"/>
            </a:pPr>
            <a:r>
              <a:rPr lang="fr-CA" sz="1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Célibataire</a:t>
            </a:r>
            <a:endParaRPr sz="11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65760" lvl="0" indent="-20065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Montserrat"/>
              <a:buChar char="●"/>
            </a:pPr>
            <a:r>
              <a:rPr lang="fr-CA" sz="1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Diplôme d’études collégiales</a:t>
            </a:r>
          </a:p>
          <a:p>
            <a:pPr marL="365760" indent="-200659">
              <a:lnSpc>
                <a:spcPct val="150000"/>
              </a:lnSpc>
              <a:buClr>
                <a:srgbClr val="FFFFFF"/>
              </a:buClr>
              <a:buSzPts val="1000"/>
              <a:buFont typeface="Montserrat"/>
              <a:buChar char="●"/>
            </a:pPr>
            <a:r>
              <a:rPr lang="fr-FR" sz="1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Langues parlées et écrites: français et anglais</a:t>
            </a:r>
          </a:p>
        </p:txBody>
      </p:sp>
      <p:sp>
        <p:nvSpPr>
          <p:cNvPr id="110" name="Google Shape;110;p25"/>
          <p:cNvSpPr txBox="1">
            <a:spLocks noGrp="1"/>
          </p:cNvSpPr>
          <p:nvPr>
            <p:ph type="body" idx="4294967295"/>
          </p:nvPr>
        </p:nvSpPr>
        <p:spPr>
          <a:xfrm>
            <a:off x="6499912" y="468312"/>
            <a:ext cx="3041400" cy="10065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434343"/>
                </a:solidFill>
                <a:latin typeface="Bree Serif"/>
                <a:ea typeface="Bree Serif"/>
                <a:cs typeface="Bree Serif"/>
                <a:sym typeface="Bree Serif"/>
              </a:rPr>
              <a:t>Objectifs/défis</a:t>
            </a:r>
            <a:endParaRPr sz="1000" i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11" name="Google Shape;111;p25"/>
          <p:cNvCxnSpPr/>
          <p:nvPr/>
        </p:nvCxnSpPr>
        <p:spPr>
          <a:xfrm>
            <a:off x="6394375" y="1261114"/>
            <a:ext cx="3143100" cy="0"/>
          </a:xfrm>
          <a:prstGeom prst="straightConnector1">
            <a:avLst/>
          </a:prstGeom>
          <a:noFill/>
          <a:ln w="38100" cap="flat" cmpd="sng">
            <a:solidFill>
              <a:srgbClr val="C9116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2" name="Google Shape;112;p25"/>
          <p:cNvSpPr txBox="1">
            <a:spLocks noGrp="1"/>
          </p:cNvSpPr>
          <p:nvPr>
            <p:ph type="title" idx="4294967295"/>
          </p:nvPr>
        </p:nvSpPr>
        <p:spPr>
          <a:xfrm>
            <a:off x="-100" y="309975"/>
            <a:ext cx="3041400" cy="7500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400" b="1" dirty="0">
                <a:solidFill>
                  <a:srgbClr val="C91169"/>
                </a:solidFill>
                <a:latin typeface="Bree Serif"/>
                <a:ea typeface="Bree Serif"/>
                <a:cs typeface="Bree Serif"/>
                <a:sym typeface="Bree Serif"/>
              </a:rPr>
              <a:t>Martin Jolicoeur</a:t>
            </a:r>
            <a:endParaRPr sz="2400" b="1" dirty="0">
              <a:solidFill>
                <a:srgbClr val="C91169"/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  <p:sp>
        <p:nvSpPr>
          <p:cNvPr id="114" name="Google Shape;114;p25"/>
          <p:cNvSpPr txBox="1">
            <a:spLocks noGrp="1"/>
          </p:cNvSpPr>
          <p:nvPr>
            <p:ph type="body" idx="4294967295"/>
          </p:nvPr>
        </p:nvSpPr>
        <p:spPr>
          <a:xfrm>
            <a:off x="3529921" y="477687"/>
            <a:ext cx="2535600" cy="6687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 lnSpcReduction="1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434343"/>
                </a:solidFill>
                <a:latin typeface="Bree Serif"/>
                <a:ea typeface="Bree Serif"/>
                <a:cs typeface="Bree Serif"/>
                <a:sym typeface="Bree Serif"/>
              </a:rPr>
              <a:t>Besoins/attentes</a:t>
            </a:r>
            <a:br>
              <a:rPr lang="en" sz="16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" sz="1000" i="1" dirty="0">
                <a:solidFill>
                  <a:srgbClr val="434343"/>
                </a:solidFill>
                <a:latin typeface="Montserrat"/>
                <a:sym typeface="Montserrat"/>
              </a:rPr>
              <a:t>Envers la CCTSA</a:t>
            </a:r>
            <a:r>
              <a:rPr lang="en" sz="1000" i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 i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15" name="Google Shape;115;p25"/>
          <p:cNvCxnSpPr/>
          <p:nvPr/>
        </p:nvCxnSpPr>
        <p:spPr>
          <a:xfrm>
            <a:off x="3421588" y="1267150"/>
            <a:ext cx="2530800" cy="0"/>
          </a:xfrm>
          <a:prstGeom prst="straightConnector1">
            <a:avLst/>
          </a:prstGeom>
          <a:noFill/>
          <a:ln w="38100" cap="flat" cmpd="sng">
            <a:solidFill>
              <a:srgbClr val="C9116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6" name="Google Shape;116;p25"/>
          <p:cNvSpPr txBox="1"/>
          <p:nvPr/>
        </p:nvSpPr>
        <p:spPr>
          <a:xfrm>
            <a:off x="3212050" y="1169960"/>
            <a:ext cx="2791500" cy="9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5760" lvl="0" indent="-200659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Aide au recrutement d’employés</a:t>
            </a: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65760" lvl="0" indent="-20065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Avoir de meilleurs outils de gestions</a:t>
            </a: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7" name="Google Shape;117;p25"/>
          <p:cNvSpPr/>
          <p:nvPr/>
        </p:nvSpPr>
        <p:spPr>
          <a:xfrm>
            <a:off x="388700" y="1238875"/>
            <a:ext cx="2263800" cy="2263800"/>
          </a:xfrm>
          <a:prstGeom prst="ellipse">
            <a:avLst/>
          </a:prstGeom>
          <a:solidFill>
            <a:srgbClr val="FFFFFF">
              <a:alpha val="20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8" name="Google Shape;118;p25"/>
          <p:cNvPicPr preferRelativeResize="0"/>
          <p:nvPr/>
        </p:nvPicPr>
        <p:blipFill rotWithShape="1">
          <a:blip r:embed="rId3">
            <a:alphaModFix/>
          </a:blip>
          <a:srcRect l="26594" t="30784" r="26599" b="37881"/>
          <a:stretch/>
        </p:blipFill>
        <p:spPr>
          <a:xfrm>
            <a:off x="515600" y="1361575"/>
            <a:ext cx="2010000" cy="2018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19" name="Google Shape;119;p25"/>
          <p:cNvSpPr txBox="1">
            <a:spLocks noGrp="1"/>
          </p:cNvSpPr>
          <p:nvPr>
            <p:ph type="body" idx="4294967295"/>
          </p:nvPr>
        </p:nvSpPr>
        <p:spPr>
          <a:xfrm>
            <a:off x="3524940" y="2449916"/>
            <a:ext cx="2535600" cy="7500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434343"/>
                </a:solidFill>
                <a:latin typeface="Bree Serif"/>
                <a:ea typeface="Bree Serif"/>
                <a:cs typeface="Bree Serif"/>
                <a:sym typeface="Bree Serif"/>
              </a:rPr>
              <a:t>Qualités/défauts</a:t>
            </a:r>
            <a:br>
              <a:rPr lang="en" sz="16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sz="1000" i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20" name="Google Shape;120;p25"/>
          <p:cNvCxnSpPr/>
          <p:nvPr/>
        </p:nvCxnSpPr>
        <p:spPr>
          <a:xfrm>
            <a:off x="3426863" y="3268203"/>
            <a:ext cx="2530800" cy="0"/>
          </a:xfrm>
          <a:prstGeom prst="straightConnector1">
            <a:avLst/>
          </a:prstGeom>
          <a:noFill/>
          <a:ln w="38100" cap="flat" cmpd="sng">
            <a:solidFill>
              <a:srgbClr val="C91169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21" name="Google Shape;121;p25"/>
          <p:cNvGrpSpPr/>
          <p:nvPr/>
        </p:nvGrpSpPr>
        <p:grpSpPr>
          <a:xfrm>
            <a:off x="6497168" y="3442009"/>
            <a:ext cx="3146895" cy="875198"/>
            <a:chOff x="6396875" y="2166375"/>
            <a:chExt cx="3146895" cy="999000"/>
          </a:xfrm>
        </p:grpSpPr>
        <p:sp>
          <p:nvSpPr>
            <p:cNvPr id="122" name="Google Shape;122;p25"/>
            <p:cNvSpPr/>
            <p:nvPr/>
          </p:nvSpPr>
          <p:spPr>
            <a:xfrm>
              <a:off x="6401870" y="2166375"/>
              <a:ext cx="3141900" cy="977400"/>
            </a:xfrm>
            <a:prstGeom prst="rect">
              <a:avLst/>
            </a:prstGeom>
            <a:solidFill>
              <a:srgbClr val="F38555">
                <a:alpha val="50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23" name="Google Shape;123;p25"/>
            <p:cNvCxnSpPr/>
            <p:nvPr/>
          </p:nvCxnSpPr>
          <p:spPr>
            <a:xfrm>
              <a:off x="6396875" y="3165375"/>
              <a:ext cx="3143100" cy="0"/>
            </a:xfrm>
            <a:prstGeom prst="straightConnector1">
              <a:avLst/>
            </a:prstGeom>
            <a:noFill/>
            <a:ln w="38100" cap="flat" cmpd="sng">
              <a:solidFill>
                <a:srgbClr val="C91169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4" name="Google Shape;124;p25"/>
          <p:cNvSpPr txBox="1">
            <a:spLocks noGrp="1"/>
          </p:cNvSpPr>
          <p:nvPr>
            <p:ph type="body" idx="4294967295"/>
          </p:nvPr>
        </p:nvSpPr>
        <p:spPr>
          <a:xfrm>
            <a:off x="6598868" y="3540845"/>
            <a:ext cx="3041400" cy="10467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434343"/>
                </a:solidFill>
                <a:latin typeface="Bree Serif"/>
                <a:ea typeface="Bree Serif"/>
                <a:cs typeface="Bree Serif"/>
                <a:sym typeface="Bree Serif"/>
              </a:rPr>
              <a:t>Centre d’intérêts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i="1" dirty="0">
                <a:solidFill>
                  <a:srgbClr val="434343"/>
                </a:solidFill>
                <a:latin typeface="Montserrat"/>
                <a:sym typeface="Bree Serif"/>
              </a:rPr>
              <a:t>Loisirs, événements, passion,etc.</a:t>
            </a:r>
            <a:endParaRPr sz="1000" i="1" dirty="0">
              <a:solidFill>
                <a:srgbClr val="434343"/>
              </a:solidFill>
              <a:latin typeface="Montserrat"/>
              <a:sym typeface="Montserrat"/>
            </a:endParaRPr>
          </a:p>
        </p:txBody>
      </p:sp>
      <p:sp>
        <p:nvSpPr>
          <p:cNvPr id="125" name="Google Shape;125;p25"/>
          <p:cNvSpPr txBox="1"/>
          <p:nvPr/>
        </p:nvSpPr>
        <p:spPr>
          <a:xfrm>
            <a:off x="6184248" y="1299360"/>
            <a:ext cx="27915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en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Se sentir bien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</a:t>
            </a:r>
            <a:r>
              <a:rPr lang="en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’accorder des moments de détente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en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Acheter localement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en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Besoin d’accompagnement au sein de son entreprise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Trouver de la main d’</a:t>
            </a:r>
            <a:r>
              <a:rPr lang="fr-CA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oeuvre</a:t>
            </a:r>
            <a:endParaRPr lang="en"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O</a:t>
            </a:r>
            <a:r>
              <a:rPr lang="en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ptimiser la gestion de son équipe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R</a:t>
            </a:r>
            <a:r>
              <a:rPr lang="en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ester informé des bonnes pratiques en gestion d’activités</a:t>
            </a: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6" name="Google Shape;126;p25"/>
          <p:cNvSpPr txBox="1"/>
          <p:nvPr/>
        </p:nvSpPr>
        <p:spPr>
          <a:xfrm>
            <a:off x="3274021" y="3236258"/>
            <a:ext cx="2791500" cy="1026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5760" lvl="0" indent="-200659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Professionnalisme</a:t>
            </a: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65760" lvl="0" indent="-20065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en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Stratégique</a:t>
            </a: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65760" lvl="0" indent="-20065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en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Proactif</a:t>
            </a:r>
          </a:p>
          <a:p>
            <a:pPr marL="365760" lvl="0" indent="-20065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en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Festif</a:t>
            </a:r>
          </a:p>
          <a:p>
            <a:pPr marL="365760" lvl="0" indent="-20065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en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Social</a:t>
            </a:r>
          </a:p>
          <a:p>
            <a:pPr marL="365760" lvl="0" indent="-20065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A</a:t>
            </a:r>
            <a:r>
              <a:rPr lang="en" sz="1000" dirty="0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voir le goût du risque</a:t>
            </a:r>
            <a:endParaRPr sz="1000" dirty="0">
              <a:solidFill>
                <a:srgbClr val="FF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65101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3B08175-80C8-4624-0FC9-A1E68E0EC13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3830" b="15579"/>
          <a:stretch/>
        </p:blipFill>
        <p:spPr>
          <a:xfrm>
            <a:off x="445484" y="1085034"/>
            <a:ext cx="2197345" cy="236809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Google Shape;125;p25">
            <a:extLst>
              <a:ext uri="{FF2B5EF4-FFF2-40B4-BE49-F238E27FC236}">
                <a16:creationId xmlns:a16="http://schemas.microsoft.com/office/drawing/2014/main" id="{8CB90D38-CC5C-2134-71F6-591B05979951}"/>
              </a:ext>
            </a:extLst>
          </p:cNvPr>
          <p:cNvSpPr txBox="1"/>
          <p:nvPr/>
        </p:nvSpPr>
        <p:spPr>
          <a:xfrm>
            <a:off x="6281550" y="4340163"/>
            <a:ext cx="27915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Sports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Nature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Soupers spectacles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Prendre un verre entre amis</a:t>
            </a:r>
          </a:p>
        </p:txBody>
      </p:sp>
      <p:sp>
        <p:nvSpPr>
          <p:cNvPr id="4" name="Google Shape;101;p25">
            <a:extLst>
              <a:ext uri="{FF2B5EF4-FFF2-40B4-BE49-F238E27FC236}">
                <a16:creationId xmlns:a16="http://schemas.microsoft.com/office/drawing/2014/main" id="{22FAEAF3-3706-4940-F7BF-82AEB00ACD09}"/>
              </a:ext>
            </a:extLst>
          </p:cNvPr>
          <p:cNvSpPr/>
          <p:nvPr/>
        </p:nvSpPr>
        <p:spPr>
          <a:xfrm>
            <a:off x="3453834" y="4711655"/>
            <a:ext cx="2497800" cy="723984"/>
          </a:xfrm>
          <a:prstGeom prst="rect">
            <a:avLst/>
          </a:prstGeom>
          <a:solidFill>
            <a:srgbClr val="F38555">
              <a:alpha val="50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19;p25">
            <a:extLst>
              <a:ext uri="{FF2B5EF4-FFF2-40B4-BE49-F238E27FC236}">
                <a16:creationId xmlns:a16="http://schemas.microsoft.com/office/drawing/2014/main" id="{4CCF3852-069D-E246-5DB3-1C5A3B22B25B}"/>
              </a:ext>
            </a:extLst>
          </p:cNvPr>
          <p:cNvSpPr txBox="1">
            <a:spLocks/>
          </p:cNvSpPr>
          <p:nvPr/>
        </p:nvSpPr>
        <p:spPr>
          <a:xfrm>
            <a:off x="3588764" y="4773540"/>
            <a:ext cx="2535600" cy="7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100" tIns="113100" rIns="113100" bIns="1131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Arial"/>
              <a:buChar char="●"/>
              <a:defRPr sz="2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○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■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●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○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■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●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○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■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Font typeface="Arial"/>
              <a:buNone/>
            </a:pPr>
            <a:r>
              <a:rPr lang="fr-CA" sz="1600" dirty="0">
                <a:solidFill>
                  <a:srgbClr val="434343"/>
                </a:solidFill>
                <a:latin typeface="Bree Serif"/>
                <a:ea typeface="Bree Serif"/>
                <a:cs typeface="Bree Serif"/>
                <a:sym typeface="Bree Serif"/>
              </a:rPr>
              <a:t>Obstacles</a:t>
            </a:r>
          </a:p>
          <a:p>
            <a:pPr marL="0" indent="0">
              <a:buFont typeface="Arial"/>
              <a:buNone/>
            </a:pPr>
            <a:r>
              <a:rPr lang="fr-CA" sz="1000" i="1" dirty="0">
                <a:solidFill>
                  <a:srgbClr val="434343"/>
                </a:solidFill>
                <a:latin typeface="Montserrat"/>
                <a:sym typeface="Bree Serif"/>
              </a:rPr>
              <a:t>Frustrations, freins, etc.</a:t>
            </a:r>
            <a:br>
              <a:rPr lang="fr-CA" sz="16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lang="fr-CA" sz="1000" i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6" name="Google Shape;120;p25">
            <a:extLst>
              <a:ext uri="{FF2B5EF4-FFF2-40B4-BE49-F238E27FC236}">
                <a16:creationId xmlns:a16="http://schemas.microsoft.com/office/drawing/2014/main" id="{CC479067-DA02-AC53-BF4F-2918953A5383}"/>
              </a:ext>
            </a:extLst>
          </p:cNvPr>
          <p:cNvCxnSpPr/>
          <p:nvPr/>
        </p:nvCxnSpPr>
        <p:spPr>
          <a:xfrm>
            <a:off x="3464124" y="5464942"/>
            <a:ext cx="2530800" cy="0"/>
          </a:xfrm>
          <a:prstGeom prst="straightConnector1">
            <a:avLst/>
          </a:prstGeom>
          <a:noFill/>
          <a:ln w="38100" cap="flat" cmpd="sng">
            <a:solidFill>
              <a:srgbClr val="C9116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" name="Google Shape;100;p25">
            <a:extLst>
              <a:ext uri="{FF2B5EF4-FFF2-40B4-BE49-F238E27FC236}">
                <a16:creationId xmlns:a16="http://schemas.microsoft.com/office/drawing/2014/main" id="{EC6E5012-07F8-6950-440C-9513BCCC197A}"/>
              </a:ext>
            </a:extLst>
          </p:cNvPr>
          <p:cNvSpPr/>
          <p:nvPr/>
        </p:nvSpPr>
        <p:spPr>
          <a:xfrm>
            <a:off x="6452674" y="5329221"/>
            <a:ext cx="3141900" cy="828163"/>
          </a:xfrm>
          <a:prstGeom prst="rect">
            <a:avLst/>
          </a:prstGeom>
          <a:solidFill>
            <a:srgbClr val="F38555">
              <a:alpha val="50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126;p25">
            <a:extLst>
              <a:ext uri="{FF2B5EF4-FFF2-40B4-BE49-F238E27FC236}">
                <a16:creationId xmlns:a16="http://schemas.microsoft.com/office/drawing/2014/main" id="{FE4CA669-26F1-BE33-C11C-A619BC82DAF6}"/>
              </a:ext>
            </a:extLst>
          </p:cNvPr>
          <p:cNvSpPr txBox="1"/>
          <p:nvPr/>
        </p:nvSpPr>
        <p:spPr>
          <a:xfrm>
            <a:off x="3332864" y="5508553"/>
            <a:ext cx="2791500" cy="9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5760" lvl="0" indent="-20065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Le budget limité</a:t>
            </a:r>
          </a:p>
          <a:p>
            <a:pPr marL="365760" lvl="0" indent="-20065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Enjeux politique</a:t>
            </a:r>
          </a:p>
          <a:p>
            <a:pPr marL="365760" lvl="0" indent="-20065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Passation de son entreprise</a:t>
            </a:r>
          </a:p>
          <a:p>
            <a:pPr marL="365760" lvl="0" indent="-20065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Pas de temps à consacrer pour la recherche d’employés</a:t>
            </a:r>
          </a:p>
          <a:p>
            <a:pPr marL="365760" lvl="0" indent="-20065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Manque de temps pour des initiatives</a:t>
            </a:r>
          </a:p>
        </p:txBody>
      </p:sp>
      <p:sp>
        <p:nvSpPr>
          <p:cNvPr id="12" name="Google Shape;124;p25">
            <a:extLst>
              <a:ext uri="{FF2B5EF4-FFF2-40B4-BE49-F238E27FC236}">
                <a16:creationId xmlns:a16="http://schemas.microsoft.com/office/drawing/2014/main" id="{3F6A8C88-9EEE-6D41-9DF1-86092CA38A3A}"/>
              </a:ext>
            </a:extLst>
          </p:cNvPr>
          <p:cNvSpPr txBox="1">
            <a:spLocks/>
          </p:cNvSpPr>
          <p:nvPr/>
        </p:nvSpPr>
        <p:spPr>
          <a:xfrm>
            <a:off x="6525081" y="5348256"/>
            <a:ext cx="30414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100" tIns="113100" rIns="113100" bIns="1131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Arial"/>
              <a:buChar char="●"/>
              <a:defRPr sz="2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○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■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●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○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■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●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○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■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Font typeface="Arial"/>
              <a:buNone/>
            </a:pPr>
            <a:r>
              <a:rPr lang="fr-FR" sz="1600" i="1" dirty="0">
                <a:solidFill>
                  <a:srgbClr val="434343"/>
                </a:solidFill>
                <a:latin typeface="Bree Serif"/>
                <a:sym typeface="Bree Serif"/>
              </a:rPr>
              <a:t>Moyens de communications</a:t>
            </a:r>
          </a:p>
          <a:p>
            <a:pPr marL="0" indent="0">
              <a:buFont typeface="Arial"/>
              <a:buNone/>
            </a:pPr>
            <a:r>
              <a:rPr lang="fr-FR" sz="1000" i="1" dirty="0">
                <a:solidFill>
                  <a:srgbClr val="434343"/>
                </a:solidFill>
                <a:latin typeface="Montserrat"/>
                <a:sym typeface="Bree Serif"/>
              </a:rPr>
              <a:t>Plateforme web, médias sociaux, etc.</a:t>
            </a:r>
            <a:endParaRPr lang="fr-FR" sz="1000" i="1" dirty="0">
              <a:solidFill>
                <a:srgbClr val="434343"/>
              </a:solidFill>
              <a:latin typeface="Montserrat"/>
              <a:sym typeface="Montserrat"/>
            </a:endParaRPr>
          </a:p>
        </p:txBody>
      </p:sp>
      <p:sp>
        <p:nvSpPr>
          <p:cNvPr id="13" name="Google Shape;125;p25">
            <a:extLst>
              <a:ext uri="{FF2B5EF4-FFF2-40B4-BE49-F238E27FC236}">
                <a16:creationId xmlns:a16="http://schemas.microsoft.com/office/drawing/2014/main" id="{CE569A5C-A0D6-4CB9-2555-EBB891772812}"/>
              </a:ext>
            </a:extLst>
          </p:cNvPr>
          <p:cNvSpPr txBox="1"/>
          <p:nvPr/>
        </p:nvSpPr>
        <p:spPr>
          <a:xfrm>
            <a:off x="6453366" y="6200370"/>
            <a:ext cx="27915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Courriel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Infolettre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Facebook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Messenger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Site internet</a:t>
            </a:r>
          </a:p>
        </p:txBody>
      </p:sp>
      <p:cxnSp>
        <p:nvCxnSpPr>
          <p:cNvPr id="14" name="Google Shape;123;p25">
            <a:extLst>
              <a:ext uri="{FF2B5EF4-FFF2-40B4-BE49-F238E27FC236}">
                <a16:creationId xmlns:a16="http://schemas.microsoft.com/office/drawing/2014/main" id="{4C1ECAB1-642D-467B-FFA8-2EF1E5CAF122}"/>
              </a:ext>
            </a:extLst>
          </p:cNvPr>
          <p:cNvCxnSpPr/>
          <p:nvPr/>
        </p:nvCxnSpPr>
        <p:spPr>
          <a:xfrm>
            <a:off x="6449062" y="6125780"/>
            <a:ext cx="3143100" cy="0"/>
          </a:xfrm>
          <a:prstGeom prst="straightConnector1">
            <a:avLst/>
          </a:prstGeom>
          <a:noFill/>
          <a:ln w="38100" cap="flat" cmpd="sng">
            <a:solidFill>
              <a:srgbClr val="C91169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5"/>
          <p:cNvSpPr/>
          <p:nvPr/>
        </p:nvSpPr>
        <p:spPr>
          <a:xfrm>
            <a:off x="-10996" y="-36478"/>
            <a:ext cx="3041400" cy="7772400"/>
          </a:xfrm>
          <a:prstGeom prst="rect">
            <a:avLst/>
          </a:prstGeom>
          <a:solidFill>
            <a:srgbClr val="F38555">
              <a:alpha val="50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25"/>
          <p:cNvSpPr/>
          <p:nvPr/>
        </p:nvSpPr>
        <p:spPr>
          <a:xfrm>
            <a:off x="6385854" y="431119"/>
            <a:ext cx="3141900" cy="828163"/>
          </a:xfrm>
          <a:prstGeom prst="rect">
            <a:avLst/>
          </a:prstGeom>
          <a:solidFill>
            <a:srgbClr val="F38555">
              <a:alpha val="50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25"/>
          <p:cNvSpPr/>
          <p:nvPr/>
        </p:nvSpPr>
        <p:spPr>
          <a:xfrm>
            <a:off x="3454725" y="2391340"/>
            <a:ext cx="2497800" cy="867152"/>
          </a:xfrm>
          <a:prstGeom prst="rect">
            <a:avLst/>
          </a:prstGeom>
          <a:solidFill>
            <a:srgbClr val="F38555">
              <a:alpha val="50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5"/>
          <p:cNvSpPr/>
          <p:nvPr/>
        </p:nvSpPr>
        <p:spPr>
          <a:xfrm>
            <a:off x="3426375" y="385200"/>
            <a:ext cx="2530800" cy="853675"/>
          </a:xfrm>
          <a:prstGeom prst="rect">
            <a:avLst/>
          </a:prstGeom>
          <a:solidFill>
            <a:srgbClr val="F38555">
              <a:alpha val="50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5"/>
          <p:cNvSpPr/>
          <p:nvPr/>
        </p:nvSpPr>
        <p:spPr>
          <a:xfrm>
            <a:off x="0" y="2733675"/>
            <a:ext cx="3041400" cy="5038800"/>
          </a:xfrm>
          <a:prstGeom prst="rect">
            <a:avLst/>
          </a:prstGeom>
          <a:solidFill>
            <a:srgbClr val="C91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25"/>
          <p:cNvSpPr txBox="1"/>
          <p:nvPr/>
        </p:nvSpPr>
        <p:spPr>
          <a:xfrm>
            <a:off x="202813" y="5444260"/>
            <a:ext cx="2133300" cy="24698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365760" lvl="0" indent="-200659" algn="l" rtl="0">
              <a:lnSpc>
                <a:spcPct val="150000"/>
              </a:lnSpc>
              <a:spcAft>
                <a:spcPts val="0"/>
              </a:spcAft>
              <a:buClr>
                <a:srgbClr val="FFFFFF"/>
              </a:buClr>
              <a:buSzPts val="1000"/>
              <a:buFont typeface="Montserrat"/>
              <a:buChar char="●"/>
            </a:pPr>
            <a:r>
              <a:rPr lang="fr-CA" sz="1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Entre 30 et 40 ans</a:t>
            </a:r>
          </a:p>
          <a:p>
            <a:pPr marL="365760" lvl="0" indent="-200659" algn="l" rtl="0">
              <a:lnSpc>
                <a:spcPct val="150000"/>
              </a:lnSpc>
              <a:spcAft>
                <a:spcPts val="0"/>
              </a:spcAft>
              <a:buClr>
                <a:srgbClr val="FFFFFF"/>
              </a:buClr>
              <a:buSzPts val="1000"/>
              <a:buFont typeface="Montserrat"/>
              <a:buChar char="●"/>
            </a:pPr>
            <a:r>
              <a:rPr lang="fr-CA" sz="1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Habite à Sainte-Adèle</a:t>
            </a:r>
            <a:endParaRPr sz="11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65760" lvl="0" indent="-20065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Montserrat"/>
              <a:buChar char="●"/>
            </a:pPr>
            <a:r>
              <a:rPr lang="fr-CA" sz="1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Mère de 2 enfants</a:t>
            </a:r>
            <a:endParaRPr sz="11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65760" lvl="0" indent="-20065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Montserrat"/>
              <a:buChar char="●"/>
            </a:pPr>
            <a:r>
              <a:rPr lang="fr-CA" sz="1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Diplôme d’études professionnelles</a:t>
            </a:r>
          </a:p>
          <a:p>
            <a:pPr marL="365760" indent="-200659">
              <a:lnSpc>
                <a:spcPct val="150000"/>
              </a:lnSpc>
              <a:buClr>
                <a:srgbClr val="FFFFFF"/>
              </a:buClr>
              <a:buSzPts val="1000"/>
              <a:buFont typeface="Montserrat"/>
              <a:buChar char="●"/>
            </a:pPr>
            <a:r>
              <a:rPr lang="fr-FR" sz="1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Langues parlées et écrites: français et anglais</a:t>
            </a:r>
          </a:p>
          <a:p>
            <a:pPr marL="365760" lvl="0" indent="-20065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Montserrat"/>
              <a:buChar char="●"/>
            </a:pPr>
            <a:endParaRPr sz="11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5" name="Google Shape;105;p25"/>
          <p:cNvSpPr txBox="1">
            <a:spLocks noGrp="1"/>
          </p:cNvSpPr>
          <p:nvPr>
            <p:ph type="body" idx="4294967295"/>
          </p:nvPr>
        </p:nvSpPr>
        <p:spPr>
          <a:xfrm>
            <a:off x="238101" y="3509850"/>
            <a:ext cx="2627410" cy="6927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Femme d’affaires Propriétaire </a:t>
            </a:r>
            <a:r>
              <a:rPr lang="en" sz="14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(membre) </a:t>
            </a:r>
            <a:endParaRPr lang="en" sz="2000" b="1" dirty="0">
              <a:solidFill>
                <a:srgbClr val="FFFFFF"/>
              </a:solidFill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" sz="1800" b="1" dirty="0">
              <a:solidFill>
                <a:srgbClr val="FFFFFF"/>
              </a:solidFill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Entreprise: 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Abel Design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Design d’intérieur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rgbClr val="FFFFFF"/>
                </a:solidFill>
                <a:latin typeface="Bree Serif"/>
                <a:ea typeface="Montserrat"/>
                <a:cs typeface="Montserrat"/>
                <a:sym typeface="Bree Serif"/>
              </a:rPr>
              <a:t>Nombre d’employés: 5 </a:t>
            </a:r>
            <a:endParaRPr sz="8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06" name="Google Shape;106;p25"/>
          <p:cNvCxnSpPr/>
          <p:nvPr/>
        </p:nvCxnSpPr>
        <p:spPr>
          <a:xfrm>
            <a:off x="357217" y="5473563"/>
            <a:ext cx="1857600" cy="0"/>
          </a:xfrm>
          <a:prstGeom prst="straightConnector1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0" name="Google Shape;110;p25"/>
          <p:cNvSpPr txBox="1">
            <a:spLocks noGrp="1"/>
          </p:cNvSpPr>
          <p:nvPr>
            <p:ph type="body" idx="4294967295"/>
          </p:nvPr>
        </p:nvSpPr>
        <p:spPr>
          <a:xfrm>
            <a:off x="6499912" y="468312"/>
            <a:ext cx="3041400" cy="10065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434343"/>
                </a:solidFill>
                <a:latin typeface="Bree Serif"/>
                <a:ea typeface="Bree Serif"/>
                <a:cs typeface="Bree Serif"/>
                <a:sym typeface="Bree Serif"/>
              </a:rPr>
              <a:t>Objectifs/défis</a:t>
            </a:r>
            <a:endParaRPr sz="1000" i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11" name="Google Shape;111;p25"/>
          <p:cNvCxnSpPr/>
          <p:nvPr/>
        </p:nvCxnSpPr>
        <p:spPr>
          <a:xfrm>
            <a:off x="6394375" y="1261114"/>
            <a:ext cx="3143100" cy="0"/>
          </a:xfrm>
          <a:prstGeom prst="straightConnector1">
            <a:avLst/>
          </a:prstGeom>
          <a:noFill/>
          <a:ln w="38100" cap="flat" cmpd="sng">
            <a:solidFill>
              <a:srgbClr val="C9116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2" name="Google Shape;112;p25"/>
          <p:cNvSpPr txBox="1">
            <a:spLocks noGrp="1"/>
          </p:cNvSpPr>
          <p:nvPr>
            <p:ph type="title" idx="4294967295"/>
          </p:nvPr>
        </p:nvSpPr>
        <p:spPr>
          <a:xfrm>
            <a:off x="-100" y="309975"/>
            <a:ext cx="3041400" cy="7500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400" b="1" dirty="0">
                <a:solidFill>
                  <a:srgbClr val="C91169"/>
                </a:solidFill>
                <a:latin typeface="Bree Serif"/>
                <a:ea typeface="Bree Serif"/>
                <a:cs typeface="Bree Serif"/>
                <a:sym typeface="Bree Serif"/>
              </a:rPr>
              <a:t>Emmanuelle Landry</a:t>
            </a:r>
            <a:endParaRPr sz="2400" b="1" dirty="0">
              <a:solidFill>
                <a:srgbClr val="C91169"/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  <p:sp>
        <p:nvSpPr>
          <p:cNvPr id="114" name="Google Shape;114;p25"/>
          <p:cNvSpPr txBox="1">
            <a:spLocks noGrp="1"/>
          </p:cNvSpPr>
          <p:nvPr>
            <p:ph type="body" idx="4294967295"/>
          </p:nvPr>
        </p:nvSpPr>
        <p:spPr>
          <a:xfrm>
            <a:off x="3529921" y="477687"/>
            <a:ext cx="2535600" cy="6687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 lnSpcReduction="1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434343"/>
                </a:solidFill>
                <a:latin typeface="Bree Serif"/>
                <a:ea typeface="Bree Serif"/>
                <a:cs typeface="Bree Serif"/>
                <a:sym typeface="Bree Serif"/>
              </a:rPr>
              <a:t>Besoins/attentes</a:t>
            </a:r>
            <a:br>
              <a:rPr lang="en" sz="16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" sz="1000" i="1" dirty="0">
                <a:solidFill>
                  <a:srgbClr val="434343"/>
                </a:solidFill>
                <a:latin typeface="Montserrat"/>
                <a:sym typeface="Montserrat"/>
              </a:rPr>
              <a:t>Envers la CCTSA</a:t>
            </a:r>
            <a:r>
              <a:rPr lang="en" sz="1000" i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 i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15" name="Google Shape;115;p25"/>
          <p:cNvCxnSpPr/>
          <p:nvPr/>
        </p:nvCxnSpPr>
        <p:spPr>
          <a:xfrm>
            <a:off x="3421588" y="1267150"/>
            <a:ext cx="2530800" cy="0"/>
          </a:xfrm>
          <a:prstGeom prst="straightConnector1">
            <a:avLst/>
          </a:prstGeom>
          <a:noFill/>
          <a:ln w="38100" cap="flat" cmpd="sng">
            <a:solidFill>
              <a:srgbClr val="C9116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6" name="Google Shape;116;p25"/>
          <p:cNvSpPr txBox="1"/>
          <p:nvPr/>
        </p:nvSpPr>
        <p:spPr>
          <a:xfrm>
            <a:off x="3212050" y="1169959"/>
            <a:ext cx="2791500" cy="1012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5760" lvl="0" indent="-200659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Trouver de bons partenaires</a:t>
            </a: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65760" lvl="0" indent="-20065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Soutien pour sa rétention d’employés</a:t>
            </a:r>
          </a:p>
          <a:p>
            <a:pPr marL="365760" lvl="0" indent="-20065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Élargir son réseau</a:t>
            </a: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7" name="Google Shape;117;p25"/>
          <p:cNvSpPr/>
          <p:nvPr/>
        </p:nvSpPr>
        <p:spPr>
          <a:xfrm>
            <a:off x="388700" y="1238875"/>
            <a:ext cx="2263800" cy="2263800"/>
          </a:xfrm>
          <a:prstGeom prst="ellipse">
            <a:avLst/>
          </a:prstGeom>
          <a:solidFill>
            <a:srgbClr val="FFFFFF">
              <a:alpha val="20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8" name="Google Shape;118;p25"/>
          <p:cNvPicPr preferRelativeResize="0"/>
          <p:nvPr/>
        </p:nvPicPr>
        <p:blipFill rotWithShape="1">
          <a:blip r:embed="rId3">
            <a:alphaModFix/>
          </a:blip>
          <a:srcRect l="26594" t="30784" r="26599" b="37881"/>
          <a:stretch/>
        </p:blipFill>
        <p:spPr>
          <a:xfrm>
            <a:off x="515600" y="1361575"/>
            <a:ext cx="2010000" cy="2018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19" name="Google Shape;119;p25"/>
          <p:cNvSpPr txBox="1">
            <a:spLocks noGrp="1"/>
          </p:cNvSpPr>
          <p:nvPr>
            <p:ph type="body" idx="4294967295"/>
          </p:nvPr>
        </p:nvSpPr>
        <p:spPr>
          <a:xfrm>
            <a:off x="3524940" y="2493046"/>
            <a:ext cx="2535600" cy="7500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434343"/>
                </a:solidFill>
                <a:latin typeface="Bree Serif"/>
                <a:ea typeface="Bree Serif"/>
                <a:cs typeface="Bree Serif"/>
                <a:sym typeface="Bree Serif"/>
              </a:rPr>
              <a:t>Qualités/défauts</a:t>
            </a:r>
            <a:br>
              <a:rPr lang="en" sz="16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sz="1000" i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20" name="Google Shape;120;p25"/>
          <p:cNvCxnSpPr/>
          <p:nvPr/>
        </p:nvCxnSpPr>
        <p:spPr>
          <a:xfrm>
            <a:off x="3426863" y="3268203"/>
            <a:ext cx="2530800" cy="0"/>
          </a:xfrm>
          <a:prstGeom prst="straightConnector1">
            <a:avLst/>
          </a:prstGeom>
          <a:noFill/>
          <a:ln w="38100" cap="flat" cmpd="sng">
            <a:solidFill>
              <a:srgbClr val="C91169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21" name="Google Shape;121;p25"/>
          <p:cNvGrpSpPr/>
          <p:nvPr/>
        </p:nvGrpSpPr>
        <p:grpSpPr>
          <a:xfrm>
            <a:off x="6497168" y="3286733"/>
            <a:ext cx="3146895" cy="875198"/>
            <a:chOff x="6396875" y="2166375"/>
            <a:chExt cx="3146895" cy="999000"/>
          </a:xfrm>
        </p:grpSpPr>
        <p:sp>
          <p:nvSpPr>
            <p:cNvPr id="122" name="Google Shape;122;p25"/>
            <p:cNvSpPr/>
            <p:nvPr/>
          </p:nvSpPr>
          <p:spPr>
            <a:xfrm>
              <a:off x="6401870" y="2166375"/>
              <a:ext cx="3141900" cy="977400"/>
            </a:xfrm>
            <a:prstGeom prst="rect">
              <a:avLst/>
            </a:prstGeom>
            <a:solidFill>
              <a:srgbClr val="F38555">
                <a:alpha val="50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23" name="Google Shape;123;p25"/>
            <p:cNvCxnSpPr/>
            <p:nvPr/>
          </p:nvCxnSpPr>
          <p:spPr>
            <a:xfrm>
              <a:off x="6396875" y="3165375"/>
              <a:ext cx="3143100" cy="0"/>
            </a:xfrm>
            <a:prstGeom prst="straightConnector1">
              <a:avLst/>
            </a:prstGeom>
            <a:noFill/>
            <a:ln w="38100" cap="flat" cmpd="sng">
              <a:solidFill>
                <a:srgbClr val="C91169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4" name="Google Shape;124;p25"/>
          <p:cNvSpPr txBox="1">
            <a:spLocks noGrp="1"/>
          </p:cNvSpPr>
          <p:nvPr>
            <p:ph type="body" idx="4294967295"/>
          </p:nvPr>
        </p:nvSpPr>
        <p:spPr>
          <a:xfrm>
            <a:off x="6598868" y="3411447"/>
            <a:ext cx="3041400" cy="10467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434343"/>
                </a:solidFill>
                <a:latin typeface="Bree Serif"/>
                <a:ea typeface="Bree Serif"/>
                <a:cs typeface="Bree Serif"/>
                <a:sym typeface="Bree Serif"/>
              </a:rPr>
              <a:t>Centre d’intérêts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i="1" dirty="0">
                <a:solidFill>
                  <a:srgbClr val="434343"/>
                </a:solidFill>
                <a:latin typeface="Montserrat"/>
                <a:sym typeface="Bree Serif"/>
              </a:rPr>
              <a:t>Loisirs, événements, passion,etc.</a:t>
            </a:r>
            <a:endParaRPr sz="1000" i="1" dirty="0">
              <a:solidFill>
                <a:srgbClr val="434343"/>
              </a:solidFill>
              <a:latin typeface="Montserrat"/>
              <a:sym typeface="Montserrat"/>
            </a:endParaRPr>
          </a:p>
        </p:txBody>
      </p:sp>
      <p:sp>
        <p:nvSpPr>
          <p:cNvPr id="125" name="Google Shape;125;p25"/>
          <p:cNvSpPr txBox="1"/>
          <p:nvPr/>
        </p:nvSpPr>
        <p:spPr>
          <a:xfrm>
            <a:off x="6184248" y="1299360"/>
            <a:ext cx="27915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en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Mieux équilibrer sa vie professionnelle et familiale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P</a:t>
            </a:r>
            <a:r>
              <a:rPr lang="en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rivilégier les achats locaux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en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Mieux satisfaire ses clients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A</a:t>
            </a:r>
            <a:r>
              <a:rPr lang="en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ugmenter ses clients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en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Mieux gérer son temps/prioriser son temps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Agrandir son local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S’entourer d’une bonne équipe en recrutant de nouveaux conseillers</a:t>
            </a:r>
          </a:p>
        </p:txBody>
      </p:sp>
      <p:sp>
        <p:nvSpPr>
          <p:cNvPr id="126" name="Google Shape;126;p25"/>
          <p:cNvSpPr txBox="1"/>
          <p:nvPr/>
        </p:nvSpPr>
        <p:spPr>
          <a:xfrm>
            <a:off x="3274021" y="3236258"/>
            <a:ext cx="2791500" cy="1026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5760" lvl="0" indent="-200659" algn="l" rtl="0">
              <a:lnSpc>
                <a:spcPct val="115000"/>
              </a:lnSpc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Créative</a:t>
            </a:r>
          </a:p>
          <a:p>
            <a:pPr marL="365760" lvl="0" indent="-200659" algn="l" rtl="0">
              <a:lnSpc>
                <a:spcPct val="115000"/>
              </a:lnSpc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Professionnalisme</a:t>
            </a: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65760" lvl="0" indent="-200659" algn="l" rtl="0">
              <a:lnSpc>
                <a:spcPct val="115000"/>
              </a:lnSpc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en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Proacticve</a:t>
            </a:r>
          </a:p>
          <a:p>
            <a:pPr marL="365760" lvl="0" indent="-20065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en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Festif</a:t>
            </a:r>
          </a:p>
          <a:p>
            <a:pPr marL="365760" lvl="0" indent="-20065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en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Social</a:t>
            </a:r>
          </a:p>
          <a:p>
            <a:pPr marL="365760" lvl="0" indent="-20065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E</a:t>
            </a:r>
            <a:r>
              <a:rPr lang="en" sz="1000" dirty="0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motive </a:t>
            </a:r>
          </a:p>
          <a:p>
            <a:pPr marL="165101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</a:pPr>
            <a:endParaRPr sz="1000" dirty="0">
              <a:solidFill>
                <a:srgbClr val="FF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65101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" name="Google Shape;125;p25">
            <a:extLst>
              <a:ext uri="{FF2B5EF4-FFF2-40B4-BE49-F238E27FC236}">
                <a16:creationId xmlns:a16="http://schemas.microsoft.com/office/drawing/2014/main" id="{8CB90D38-CC5C-2134-71F6-591B05979951}"/>
              </a:ext>
            </a:extLst>
          </p:cNvPr>
          <p:cNvSpPr txBox="1"/>
          <p:nvPr/>
        </p:nvSpPr>
        <p:spPr>
          <a:xfrm>
            <a:off x="6281550" y="4184887"/>
            <a:ext cx="27915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Vélo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Randonnée pédestre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Ski de fond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Planche à neige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Culture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Activités familiales</a:t>
            </a:r>
          </a:p>
        </p:txBody>
      </p:sp>
      <p:sp>
        <p:nvSpPr>
          <p:cNvPr id="4" name="Google Shape;101;p25">
            <a:extLst>
              <a:ext uri="{FF2B5EF4-FFF2-40B4-BE49-F238E27FC236}">
                <a16:creationId xmlns:a16="http://schemas.microsoft.com/office/drawing/2014/main" id="{22FAEAF3-3706-4940-F7BF-82AEB00ACD09}"/>
              </a:ext>
            </a:extLst>
          </p:cNvPr>
          <p:cNvSpPr/>
          <p:nvPr/>
        </p:nvSpPr>
        <p:spPr>
          <a:xfrm>
            <a:off x="3453834" y="4711655"/>
            <a:ext cx="2497800" cy="723984"/>
          </a:xfrm>
          <a:prstGeom prst="rect">
            <a:avLst/>
          </a:prstGeom>
          <a:solidFill>
            <a:srgbClr val="F38555">
              <a:alpha val="50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19;p25">
            <a:extLst>
              <a:ext uri="{FF2B5EF4-FFF2-40B4-BE49-F238E27FC236}">
                <a16:creationId xmlns:a16="http://schemas.microsoft.com/office/drawing/2014/main" id="{4CCF3852-069D-E246-5DB3-1C5A3B22B25B}"/>
              </a:ext>
            </a:extLst>
          </p:cNvPr>
          <p:cNvSpPr txBox="1">
            <a:spLocks/>
          </p:cNvSpPr>
          <p:nvPr/>
        </p:nvSpPr>
        <p:spPr>
          <a:xfrm>
            <a:off x="3588764" y="4773540"/>
            <a:ext cx="2535600" cy="7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100" tIns="113100" rIns="113100" bIns="1131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Arial"/>
              <a:buChar char="●"/>
              <a:defRPr sz="2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○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■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●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○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■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●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○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■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Font typeface="Arial"/>
              <a:buNone/>
            </a:pPr>
            <a:r>
              <a:rPr lang="fr-CA" sz="1600" dirty="0">
                <a:solidFill>
                  <a:srgbClr val="434343"/>
                </a:solidFill>
                <a:latin typeface="Bree Serif"/>
                <a:ea typeface="Bree Serif"/>
                <a:cs typeface="Bree Serif"/>
                <a:sym typeface="Bree Serif"/>
              </a:rPr>
              <a:t>Obstacles</a:t>
            </a:r>
          </a:p>
          <a:p>
            <a:pPr marL="0" indent="0">
              <a:buFont typeface="Arial"/>
              <a:buNone/>
            </a:pPr>
            <a:r>
              <a:rPr lang="fr-CA" sz="1000" i="1" dirty="0">
                <a:solidFill>
                  <a:srgbClr val="434343"/>
                </a:solidFill>
                <a:latin typeface="Montserrat"/>
                <a:sym typeface="Bree Serif"/>
              </a:rPr>
              <a:t>Frustrations, freins, etc.</a:t>
            </a:r>
            <a:br>
              <a:rPr lang="fr-CA" sz="16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lang="fr-CA" sz="1000" i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6" name="Google Shape;120;p25">
            <a:extLst>
              <a:ext uri="{FF2B5EF4-FFF2-40B4-BE49-F238E27FC236}">
                <a16:creationId xmlns:a16="http://schemas.microsoft.com/office/drawing/2014/main" id="{CC479067-DA02-AC53-BF4F-2918953A5383}"/>
              </a:ext>
            </a:extLst>
          </p:cNvPr>
          <p:cNvCxnSpPr/>
          <p:nvPr/>
        </p:nvCxnSpPr>
        <p:spPr>
          <a:xfrm>
            <a:off x="3464124" y="5464942"/>
            <a:ext cx="2530800" cy="0"/>
          </a:xfrm>
          <a:prstGeom prst="straightConnector1">
            <a:avLst/>
          </a:prstGeom>
          <a:noFill/>
          <a:ln w="38100" cap="flat" cmpd="sng">
            <a:solidFill>
              <a:srgbClr val="C9116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" name="Google Shape;100;p25">
            <a:extLst>
              <a:ext uri="{FF2B5EF4-FFF2-40B4-BE49-F238E27FC236}">
                <a16:creationId xmlns:a16="http://schemas.microsoft.com/office/drawing/2014/main" id="{EC6E5012-07F8-6950-440C-9513BCCC197A}"/>
              </a:ext>
            </a:extLst>
          </p:cNvPr>
          <p:cNvSpPr/>
          <p:nvPr/>
        </p:nvSpPr>
        <p:spPr>
          <a:xfrm>
            <a:off x="6452674" y="5398235"/>
            <a:ext cx="3141900" cy="828163"/>
          </a:xfrm>
          <a:prstGeom prst="rect">
            <a:avLst/>
          </a:prstGeom>
          <a:solidFill>
            <a:srgbClr val="F38555">
              <a:alpha val="50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126;p25">
            <a:extLst>
              <a:ext uri="{FF2B5EF4-FFF2-40B4-BE49-F238E27FC236}">
                <a16:creationId xmlns:a16="http://schemas.microsoft.com/office/drawing/2014/main" id="{FE4CA669-26F1-BE33-C11C-A619BC82DAF6}"/>
              </a:ext>
            </a:extLst>
          </p:cNvPr>
          <p:cNvSpPr txBox="1"/>
          <p:nvPr/>
        </p:nvSpPr>
        <p:spPr>
          <a:xfrm>
            <a:off x="3332864" y="5508553"/>
            <a:ext cx="2791500" cy="9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5760" lvl="0" indent="-20065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Le budget limité de ses clients</a:t>
            </a:r>
          </a:p>
          <a:p>
            <a:pPr marL="365760" lvl="0" indent="-20065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Pas de temps à consacrer pour la recherche d’employés</a:t>
            </a:r>
          </a:p>
          <a:p>
            <a:pPr marL="365760" lvl="0" indent="-20065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La production des matériaux au ralenti</a:t>
            </a:r>
          </a:p>
          <a:p>
            <a:pPr marL="365760" lvl="0" indent="-20065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Manque de temps / gestion familiale</a:t>
            </a:r>
          </a:p>
        </p:txBody>
      </p:sp>
      <p:sp>
        <p:nvSpPr>
          <p:cNvPr id="12" name="Google Shape;124;p25">
            <a:extLst>
              <a:ext uri="{FF2B5EF4-FFF2-40B4-BE49-F238E27FC236}">
                <a16:creationId xmlns:a16="http://schemas.microsoft.com/office/drawing/2014/main" id="{3F6A8C88-9EEE-6D41-9DF1-86092CA38A3A}"/>
              </a:ext>
            </a:extLst>
          </p:cNvPr>
          <p:cNvSpPr txBox="1">
            <a:spLocks/>
          </p:cNvSpPr>
          <p:nvPr/>
        </p:nvSpPr>
        <p:spPr>
          <a:xfrm>
            <a:off x="6525081" y="5417270"/>
            <a:ext cx="30414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100" tIns="113100" rIns="113100" bIns="1131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Arial"/>
              <a:buChar char="●"/>
              <a:defRPr sz="2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○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■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●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○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■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●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○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■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Font typeface="Arial"/>
              <a:buNone/>
            </a:pPr>
            <a:r>
              <a:rPr lang="fr-FR" sz="1600" i="1" dirty="0">
                <a:solidFill>
                  <a:srgbClr val="434343"/>
                </a:solidFill>
                <a:latin typeface="Bree Serif"/>
                <a:sym typeface="Bree Serif"/>
              </a:rPr>
              <a:t>Moyens de communications</a:t>
            </a:r>
          </a:p>
          <a:p>
            <a:pPr marL="0" indent="0">
              <a:buFont typeface="Arial"/>
              <a:buNone/>
            </a:pPr>
            <a:r>
              <a:rPr lang="fr-FR" sz="1000" i="1" dirty="0">
                <a:solidFill>
                  <a:srgbClr val="434343"/>
                </a:solidFill>
                <a:latin typeface="Montserrat"/>
                <a:sym typeface="Bree Serif"/>
              </a:rPr>
              <a:t>Plateforme web, médias sociaux, etc.</a:t>
            </a:r>
            <a:endParaRPr lang="fr-FR" sz="1000" i="1" dirty="0">
              <a:solidFill>
                <a:srgbClr val="434343"/>
              </a:solidFill>
              <a:latin typeface="Montserrat"/>
              <a:sym typeface="Montserrat"/>
            </a:endParaRPr>
          </a:p>
        </p:txBody>
      </p:sp>
      <p:sp>
        <p:nvSpPr>
          <p:cNvPr id="13" name="Google Shape;125;p25">
            <a:extLst>
              <a:ext uri="{FF2B5EF4-FFF2-40B4-BE49-F238E27FC236}">
                <a16:creationId xmlns:a16="http://schemas.microsoft.com/office/drawing/2014/main" id="{CE569A5C-A0D6-4CB9-2555-EBB891772812}"/>
              </a:ext>
            </a:extLst>
          </p:cNvPr>
          <p:cNvSpPr txBox="1"/>
          <p:nvPr/>
        </p:nvSpPr>
        <p:spPr>
          <a:xfrm>
            <a:off x="6453366" y="6234874"/>
            <a:ext cx="27915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Courriel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Infolettre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Messenger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Site internet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Instagram</a:t>
            </a:r>
          </a:p>
        </p:txBody>
      </p:sp>
      <p:cxnSp>
        <p:nvCxnSpPr>
          <p:cNvPr id="14" name="Google Shape;123;p25">
            <a:extLst>
              <a:ext uri="{FF2B5EF4-FFF2-40B4-BE49-F238E27FC236}">
                <a16:creationId xmlns:a16="http://schemas.microsoft.com/office/drawing/2014/main" id="{4C1ECAB1-642D-467B-FFA8-2EF1E5CAF122}"/>
              </a:ext>
            </a:extLst>
          </p:cNvPr>
          <p:cNvCxnSpPr/>
          <p:nvPr/>
        </p:nvCxnSpPr>
        <p:spPr>
          <a:xfrm>
            <a:off x="6449062" y="6194794"/>
            <a:ext cx="3143100" cy="0"/>
          </a:xfrm>
          <a:prstGeom prst="straightConnector1">
            <a:avLst/>
          </a:prstGeom>
          <a:noFill/>
          <a:ln w="38100" cap="flat" cmpd="sng">
            <a:solidFill>
              <a:srgbClr val="C91169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8" name="Image 7" descr="Une image contenant personne, sourire, postiche&#10;&#10;Description générée automatiquement">
            <a:extLst>
              <a:ext uri="{FF2B5EF4-FFF2-40B4-BE49-F238E27FC236}">
                <a16:creationId xmlns:a16="http://schemas.microsoft.com/office/drawing/2014/main" id="{43F70E7E-4B04-BB93-F45D-DC4406ADAC5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6397"/>
          <a:stretch/>
        </p:blipFill>
        <p:spPr>
          <a:xfrm>
            <a:off x="402916" y="1122300"/>
            <a:ext cx="2213576" cy="233378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7322278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5"/>
          <p:cNvSpPr/>
          <p:nvPr/>
        </p:nvSpPr>
        <p:spPr>
          <a:xfrm>
            <a:off x="-10996" y="-36478"/>
            <a:ext cx="3041400" cy="7772400"/>
          </a:xfrm>
          <a:prstGeom prst="rect">
            <a:avLst/>
          </a:prstGeom>
          <a:solidFill>
            <a:srgbClr val="F38555">
              <a:alpha val="50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25"/>
          <p:cNvSpPr/>
          <p:nvPr/>
        </p:nvSpPr>
        <p:spPr>
          <a:xfrm>
            <a:off x="6385854" y="431119"/>
            <a:ext cx="3141900" cy="828163"/>
          </a:xfrm>
          <a:prstGeom prst="rect">
            <a:avLst/>
          </a:prstGeom>
          <a:solidFill>
            <a:srgbClr val="F38555">
              <a:alpha val="50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25"/>
          <p:cNvSpPr/>
          <p:nvPr/>
        </p:nvSpPr>
        <p:spPr>
          <a:xfrm>
            <a:off x="3454725" y="2391340"/>
            <a:ext cx="2497800" cy="867152"/>
          </a:xfrm>
          <a:prstGeom prst="rect">
            <a:avLst/>
          </a:prstGeom>
          <a:solidFill>
            <a:srgbClr val="F38555">
              <a:alpha val="50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5"/>
          <p:cNvSpPr/>
          <p:nvPr/>
        </p:nvSpPr>
        <p:spPr>
          <a:xfrm>
            <a:off x="3426375" y="385200"/>
            <a:ext cx="2530800" cy="853675"/>
          </a:xfrm>
          <a:prstGeom prst="rect">
            <a:avLst/>
          </a:prstGeom>
          <a:solidFill>
            <a:srgbClr val="F38555">
              <a:alpha val="50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5"/>
          <p:cNvSpPr/>
          <p:nvPr/>
        </p:nvSpPr>
        <p:spPr>
          <a:xfrm>
            <a:off x="0" y="2733675"/>
            <a:ext cx="3041400" cy="5038800"/>
          </a:xfrm>
          <a:prstGeom prst="rect">
            <a:avLst/>
          </a:prstGeom>
          <a:solidFill>
            <a:srgbClr val="C91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25"/>
          <p:cNvSpPr txBox="1">
            <a:spLocks noGrp="1"/>
          </p:cNvSpPr>
          <p:nvPr>
            <p:ph type="body" idx="4294967295"/>
          </p:nvPr>
        </p:nvSpPr>
        <p:spPr>
          <a:xfrm>
            <a:off x="238101" y="3389076"/>
            <a:ext cx="2627410" cy="6927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Travailleur autonome</a:t>
            </a:r>
            <a:r>
              <a:rPr lang="en" sz="20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 Propriétaire </a:t>
            </a:r>
            <a:r>
              <a:rPr lang="en" sz="14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(membre) </a:t>
            </a:r>
            <a:endParaRPr lang="en" sz="2000" b="1" dirty="0">
              <a:solidFill>
                <a:srgbClr val="FFFFFF"/>
              </a:solidFill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" sz="1800" b="1" dirty="0">
              <a:solidFill>
                <a:srgbClr val="FFFFFF"/>
              </a:solidFill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Entreprise: 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Gestion Conseil LL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Firme conseil - mentorat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rgbClr val="FFFFFF"/>
                </a:solidFill>
                <a:latin typeface="Bree Serif"/>
                <a:ea typeface="Montserrat"/>
                <a:cs typeface="Montserrat"/>
                <a:sym typeface="Bree Serif"/>
              </a:rPr>
              <a:t>Nombre d’employés: 0 </a:t>
            </a:r>
            <a:endParaRPr sz="8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7" name="Google Shape;107;p25"/>
          <p:cNvSpPr txBox="1"/>
          <p:nvPr/>
        </p:nvSpPr>
        <p:spPr>
          <a:xfrm>
            <a:off x="202812" y="5401124"/>
            <a:ext cx="2449687" cy="24698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365760" lvl="0" indent="-200659" algn="l" rtl="0">
              <a:lnSpc>
                <a:spcPct val="150000"/>
              </a:lnSpc>
              <a:spcAft>
                <a:spcPts val="0"/>
              </a:spcAft>
              <a:buClr>
                <a:srgbClr val="FFFFFF"/>
              </a:buClr>
              <a:buSzPts val="1000"/>
              <a:buFont typeface="Montserrat"/>
              <a:buChar char="●"/>
            </a:pPr>
            <a:r>
              <a:rPr lang="fr-CA" sz="1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Entre 50 et 60 ans</a:t>
            </a:r>
          </a:p>
          <a:p>
            <a:pPr marL="365760" lvl="0" indent="-200659" algn="l" rtl="0">
              <a:lnSpc>
                <a:spcPct val="150000"/>
              </a:lnSpc>
              <a:spcAft>
                <a:spcPts val="0"/>
              </a:spcAft>
              <a:buClr>
                <a:srgbClr val="FFFFFF"/>
              </a:buClr>
              <a:buSzPts val="1000"/>
              <a:buFont typeface="Montserrat"/>
              <a:buChar char="●"/>
            </a:pPr>
            <a:r>
              <a:rPr lang="fr-CA" sz="1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Habite à Sainte-Adèle</a:t>
            </a:r>
            <a:endParaRPr sz="11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65760" lvl="0" indent="-20065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Montserrat"/>
              <a:buChar char="●"/>
            </a:pPr>
            <a:r>
              <a:rPr lang="fr-CA" sz="1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Mère de 2 enfants qui n’habitent plus chez elle</a:t>
            </a:r>
            <a:endParaRPr sz="11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65760" lvl="0" indent="-20065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Montserrat"/>
              <a:buChar char="●"/>
            </a:pPr>
            <a:r>
              <a:rPr lang="fr-CA" sz="1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Diplôme d’études universitaires</a:t>
            </a:r>
          </a:p>
          <a:p>
            <a:pPr marL="365760" indent="-200659">
              <a:lnSpc>
                <a:spcPct val="150000"/>
              </a:lnSpc>
              <a:buClr>
                <a:srgbClr val="FFFFFF"/>
              </a:buClr>
              <a:buSzPts val="1000"/>
              <a:buFont typeface="Montserrat"/>
              <a:buChar char="●"/>
            </a:pPr>
            <a:r>
              <a:rPr lang="fr-FR" sz="1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Langues parlées et écrites: français et anglais</a:t>
            </a:r>
          </a:p>
          <a:p>
            <a:pPr marL="365760" lvl="0" indent="-20065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Montserrat"/>
              <a:buChar char="●"/>
            </a:pPr>
            <a:endParaRPr sz="11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06" name="Google Shape;106;p25"/>
          <p:cNvCxnSpPr/>
          <p:nvPr/>
        </p:nvCxnSpPr>
        <p:spPr>
          <a:xfrm>
            <a:off x="383608" y="5370038"/>
            <a:ext cx="1857600" cy="0"/>
          </a:xfrm>
          <a:prstGeom prst="straightConnector1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0" name="Google Shape;110;p25"/>
          <p:cNvSpPr txBox="1">
            <a:spLocks noGrp="1"/>
          </p:cNvSpPr>
          <p:nvPr>
            <p:ph type="body" idx="4294967295"/>
          </p:nvPr>
        </p:nvSpPr>
        <p:spPr>
          <a:xfrm>
            <a:off x="6499912" y="468312"/>
            <a:ext cx="3041400" cy="10065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434343"/>
                </a:solidFill>
                <a:latin typeface="Bree Serif"/>
                <a:ea typeface="Bree Serif"/>
                <a:cs typeface="Bree Serif"/>
                <a:sym typeface="Bree Serif"/>
              </a:rPr>
              <a:t>Objectifs/défis</a:t>
            </a:r>
            <a:endParaRPr sz="1000" i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11" name="Google Shape;111;p25"/>
          <p:cNvCxnSpPr/>
          <p:nvPr/>
        </p:nvCxnSpPr>
        <p:spPr>
          <a:xfrm>
            <a:off x="6394375" y="1261114"/>
            <a:ext cx="3143100" cy="0"/>
          </a:xfrm>
          <a:prstGeom prst="straightConnector1">
            <a:avLst/>
          </a:prstGeom>
          <a:noFill/>
          <a:ln w="38100" cap="flat" cmpd="sng">
            <a:solidFill>
              <a:srgbClr val="C9116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2" name="Google Shape;112;p25"/>
          <p:cNvSpPr txBox="1">
            <a:spLocks noGrp="1"/>
          </p:cNvSpPr>
          <p:nvPr>
            <p:ph type="title" idx="4294967295"/>
          </p:nvPr>
        </p:nvSpPr>
        <p:spPr>
          <a:xfrm>
            <a:off x="-100" y="309975"/>
            <a:ext cx="3041400" cy="7500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400" b="1" dirty="0">
                <a:solidFill>
                  <a:srgbClr val="C91169"/>
                </a:solidFill>
                <a:latin typeface="Bree Serif"/>
                <a:ea typeface="Bree Serif"/>
                <a:cs typeface="Bree Serif"/>
                <a:sym typeface="Bree Serif"/>
              </a:rPr>
              <a:t>Louise Lapointe</a:t>
            </a:r>
            <a:endParaRPr sz="2400" b="1" dirty="0">
              <a:solidFill>
                <a:srgbClr val="C91169"/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  <p:sp>
        <p:nvSpPr>
          <p:cNvPr id="114" name="Google Shape;114;p25"/>
          <p:cNvSpPr txBox="1">
            <a:spLocks noGrp="1"/>
          </p:cNvSpPr>
          <p:nvPr>
            <p:ph type="body" idx="4294967295"/>
          </p:nvPr>
        </p:nvSpPr>
        <p:spPr>
          <a:xfrm>
            <a:off x="3529921" y="477687"/>
            <a:ext cx="2535600" cy="6687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 lnSpcReduction="1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434343"/>
                </a:solidFill>
                <a:latin typeface="Bree Serif"/>
                <a:ea typeface="Bree Serif"/>
                <a:cs typeface="Bree Serif"/>
                <a:sym typeface="Bree Serif"/>
              </a:rPr>
              <a:t>Besoins/attentes</a:t>
            </a:r>
            <a:br>
              <a:rPr lang="en" sz="16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" sz="1000" i="1" dirty="0">
                <a:solidFill>
                  <a:srgbClr val="434343"/>
                </a:solidFill>
                <a:latin typeface="Montserrat"/>
                <a:sym typeface="Montserrat"/>
              </a:rPr>
              <a:t>Envers la CCTSA</a:t>
            </a:r>
            <a:endParaRPr sz="1000" i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15" name="Google Shape;115;p25"/>
          <p:cNvCxnSpPr/>
          <p:nvPr/>
        </p:nvCxnSpPr>
        <p:spPr>
          <a:xfrm>
            <a:off x="3421588" y="1267150"/>
            <a:ext cx="2530800" cy="0"/>
          </a:xfrm>
          <a:prstGeom prst="straightConnector1">
            <a:avLst/>
          </a:prstGeom>
          <a:noFill/>
          <a:ln w="38100" cap="flat" cmpd="sng">
            <a:solidFill>
              <a:srgbClr val="C9116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6" name="Google Shape;116;p25"/>
          <p:cNvSpPr txBox="1"/>
          <p:nvPr/>
        </p:nvSpPr>
        <p:spPr>
          <a:xfrm>
            <a:off x="3212050" y="1169960"/>
            <a:ext cx="2791500" cy="9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5760" lvl="0" indent="-200659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Aide pour sa passation d’entreprise</a:t>
            </a: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65760" lvl="0" indent="-20065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Soutien émotif</a:t>
            </a: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7" name="Google Shape;117;p25"/>
          <p:cNvSpPr/>
          <p:nvPr/>
        </p:nvSpPr>
        <p:spPr>
          <a:xfrm>
            <a:off x="388700" y="1238875"/>
            <a:ext cx="2263800" cy="2263800"/>
          </a:xfrm>
          <a:prstGeom prst="ellipse">
            <a:avLst/>
          </a:prstGeom>
          <a:solidFill>
            <a:srgbClr val="FFFFFF">
              <a:alpha val="20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8" name="Google Shape;118;p25"/>
          <p:cNvPicPr preferRelativeResize="0"/>
          <p:nvPr/>
        </p:nvPicPr>
        <p:blipFill rotWithShape="1">
          <a:blip r:embed="rId3">
            <a:alphaModFix/>
          </a:blip>
          <a:srcRect l="26594" t="30784" r="26599" b="37881"/>
          <a:stretch/>
        </p:blipFill>
        <p:spPr>
          <a:xfrm>
            <a:off x="515600" y="1361575"/>
            <a:ext cx="2010000" cy="2018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19" name="Google Shape;119;p25"/>
          <p:cNvSpPr txBox="1">
            <a:spLocks noGrp="1"/>
          </p:cNvSpPr>
          <p:nvPr>
            <p:ph type="body" idx="4294967295"/>
          </p:nvPr>
        </p:nvSpPr>
        <p:spPr>
          <a:xfrm>
            <a:off x="3524940" y="2493046"/>
            <a:ext cx="2535600" cy="7500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434343"/>
                </a:solidFill>
                <a:latin typeface="Bree Serif"/>
                <a:ea typeface="Bree Serif"/>
                <a:cs typeface="Bree Serif"/>
                <a:sym typeface="Bree Serif"/>
              </a:rPr>
              <a:t>Qualités/défauts</a:t>
            </a:r>
            <a:br>
              <a:rPr lang="en" sz="16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sz="1000" i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20" name="Google Shape;120;p25"/>
          <p:cNvCxnSpPr/>
          <p:nvPr/>
        </p:nvCxnSpPr>
        <p:spPr>
          <a:xfrm>
            <a:off x="3426863" y="3268203"/>
            <a:ext cx="2530800" cy="0"/>
          </a:xfrm>
          <a:prstGeom prst="straightConnector1">
            <a:avLst/>
          </a:prstGeom>
          <a:noFill/>
          <a:ln w="38100" cap="flat" cmpd="sng">
            <a:solidFill>
              <a:srgbClr val="C91169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21" name="Google Shape;121;p25"/>
          <p:cNvGrpSpPr/>
          <p:nvPr/>
        </p:nvGrpSpPr>
        <p:grpSpPr>
          <a:xfrm>
            <a:off x="6497168" y="2743278"/>
            <a:ext cx="3146895" cy="875198"/>
            <a:chOff x="6396875" y="2166375"/>
            <a:chExt cx="3146895" cy="999000"/>
          </a:xfrm>
        </p:grpSpPr>
        <p:sp>
          <p:nvSpPr>
            <p:cNvPr id="122" name="Google Shape;122;p25"/>
            <p:cNvSpPr/>
            <p:nvPr/>
          </p:nvSpPr>
          <p:spPr>
            <a:xfrm>
              <a:off x="6401870" y="2166375"/>
              <a:ext cx="3141900" cy="977400"/>
            </a:xfrm>
            <a:prstGeom prst="rect">
              <a:avLst/>
            </a:prstGeom>
            <a:solidFill>
              <a:srgbClr val="F38555">
                <a:alpha val="50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23" name="Google Shape;123;p25"/>
            <p:cNvCxnSpPr/>
            <p:nvPr/>
          </p:nvCxnSpPr>
          <p:spPr>
            <a:xfrm>
              <a:off x="6396875" y="3165375"/>
              <a:ext cx="3143100" cy="0"/>
            </a:xfrm>
            <a:prstGeom prst="straightConnector1">
              <a:avLst/>
            </a:prstGeom>
            <a:noFill/>
            <a:ln w="38100" cap="flat" cmpd="sng">
              <a:solidFill>
                <a:srgbClr val="C91169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4" name="Google Shape;124;p25"/>
          <p:cNvSpPr txBox="1">
            <a:spLocks noGrp="1"/>
          </p:cNvSpPr>
          <p:nvPr>
            <p:ph type="body" idx="4294967295"/>
          </p:nvPr>
        </p:nvSpPr>
        <p:spPr>
          <a:xfrm>
            <a:off x="6598868" y="2867992"/>
            <a:ext cx="3041400" cy="10467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434343"/>
                </a:solidFill>
                <a:latin typeface="Bree Serif"/>
                <a:ea typeface="Bree Serif"/>
                <a:cs typeface="Bree Serif"/>
                <a:sym typeface="Bree Serif"/>
              </a:rPr>
              <a:t>Centre d’intérêts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i="1" dirty="0">
                <a:solidFill>
                  <a:srgbClr val="434343"/>
                </a:solidFill>
                <a:latin typeface="Montserrat"/>
                <a:sym typeface="Bree Serif"/>
              </a:rPr>
              <a:t>Loisirs, événements, passion,etc.</a:t>
            </a:r>
            <a:endParaRPr sz="1000" i="1" dirty="0">
              <a:solidFill>
                <a:srgbClr val="434343"/>
              </a:solidFill>
              <a:latin typeface="Montserrat"/>
              <a:sym typeface="Montserrat"/>
            </a:endParaRPr>
          </a:p>
        </p:txBody>
      </p:sp>
      <p:sp>
        <p:nvSpPr>
          <p:cNvPr id="125" name="Google Shape;125;p25"/>
          <p:cNvSpPr txBox="1"/>
          <p:nvPr/>
        </p:nvSpPr>
        <p:spPr>
          <a:xfrm>
            <a:off x="6184248" y="1299360"/>
            <a:ext cx="27915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2100" algn="l" rtl="0">
              <a:lnSpc>
                <a:spcPct val="150000"/>
              </a:lnSpc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en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Mieux équilibrer sa vie professionnelle et personnelle</a:t>
            </a:r>
          </a:p>
          <a:p>
            <a:pPr marL="457200" lvl="0" indent="-292100" algn="l" rtl="0">
              <a:lnSpc>
                <a:spcPct val="150000"/>
              </a:lnSpc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D</a:t>
            </a:r>
            <a:r>
              <a:rPr lang="en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iminuer sa charge de travail</a:t>
            </a:r>
          </a:p>
          <a:p>
            <a:pPr marL="457200" lvl="0" indent="-292100" algn="l" rtl="0">
              <a:lnSpc>
                <a:spcPct val="150000"/>
              </a:lnSpc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Mieux gérer son stress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endParaRPr lang="fr-CA"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65100" lvl="0" algn="l" rtl="0">
              <a:spcAft>
                <a:spcPts val="0"/>
              </a:spcAft>
              <a:buClr>
                <a:srgbClr val="434343"/>
              </a:buClr>
              <a:buSzPts val="1000"/>
            </a:pPr>
            <a:endParaRPr lang="fr-CA"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6" name="Google Shape;126;p25"/>
          <p:cNvSpPr txBox="1"/>
          <p:nvPr/>
        </p:nvSpPr>
        <p:spPr>
          <a:xfrm>
            <a:off x="3274021" y="3236258"/>
            <a:ext cx="2791500" cy="1026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5760" lvl="0" indent="-200659" algn="l" rtl="0">
              <a:lnSpc>
                <a:spcPct val="115000"/>
              </a:lnSpc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Intelligente</a:t>
            </a:r>
          </a:p>
          <a:p>
            <a:pPr marL="365760" lvl="0" indent="-200659" algn="l" rtl="0">
              <a:lnSpc>
                <a:spcPct val="115000"/>
              </a:lnSpc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Professionnalisme</a:t>
            </a:r>
          </a:p>
          <a:p>
            <a:pPr marL="365760" lvl="0" indent="-200659" algn="l" rtl="0">
              <a:lnSpc>
                <a:spcPct val="115000"/>
              </a:lnSpc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Engagée </a:t>
            </a: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65760" lvl="0" indent="-20065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en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Sociale</a:t>
            </a:r>
          </a:p>
          <a:p>
            <a:pPr marL="365760" lvl="0" indent="-20065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en" sz="1000" dirty="0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Fatiguée</a:t>
            </a:r>
          </a:p>
          <a:p>
            <a:pPr marL="365760" lvl="0" indent="-20065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S</a:t>
            </a:r>
            <a:r>
              <a:rPr lang="en" sz="1000" dirty="0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tressée </a:t>
            </a:r>
            <a:endParaRPr sz="1000" dirty="0">
              <a:solidFill>
                <a:srgbClr val="FF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65101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" name="Google Shape;125;p25">
            <a:extLst>
              <a:ext uri="{FF2B5EF4-FFF2-40B4-BE49-F238E27FC236}">
                <a16:creationId xmlns:a16="http://schemas.microsoft.com/office/drawing/2014/main" id="{8CB90D38-CC5C-2134-71F6-591B05979951}"/>
              </a:ext>
            </a:extLst>
          </p:cNvPr>
          <p:cNvSpPr txBox="1"/>
          <p:nvPr/>
        </p:nvSpPr>
        <p:spPr>
          <a:xfrm>
            <a:off x="6281550" y="3701816"/>
            <a:ext cx="27915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Randonnée pédestre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Ski de fond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Raquette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Golf 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Culture (arts et spectacles)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Voyage 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Jardinage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Lecture et écriture </a:t>
            </a:r>
          </a:p>
        </p:txBody>
      </p:sp>
      <p:sp>
        <p:nvSpPr>
          <p:cNvPr id="4" name="Google Shape;101;p25">
            <a:extLst>
              <a:ext uri="{FF2B5EF4-FFF2-40B4-BE49-F238E27FC236}">
                <a16:creationId xmlns:a16="http://schemas.microsoft.com/office/drawing/2014/main" id="{22FAEAF3-3706-4940-F7BF-82AEB00ACD09}"/>
              </a:ext>
            </a:extLst>
          </p:cNvPr>
          <p:cNvSpPr/>
          <p:nvPr/>
        </p:nvSpPr>
        <p:spPr>
          <a:xfrm>
            <a:off x="3453834" y="4711655"/>
            <a:ext cx="2497800" cy="723984"/>
          </a:xfrm>
          <a:prstGeom prst="rect">
            <a:avLst/>
          </a:prstGeom>
          <a:solidFill>
            <a:srgbClr val="F38555">
              <a:alpha val="50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19;p25">
            <a:extLst>
              <a:ext uri="{FF2B5EF4-FFF2-40B4-BE49-F238E27FC236}">
                <a16:creationId xmlns:a16="http://schemas.microsoft.com/office/drawing/2014/main" id="{4CCF3852-069D-E246-5DB3-1C5A3B22B25B}"/>
              </a:ext>
            </a:extLst>
          </p:cNvPr>
          <p:cNvSpPr txBox="1">
            <a:spLocks/>
          </p:cNvSpPr>
          <p:nvPr/>
        </p:nvSpPr>
        <p:spPr>
          <a:xfrm>
            <a:off x="3588764" y="4773540"/>
            <a:ext cx="2535600" cy="7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100" tIns="113100" rIns="113100" bIns="1131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Arial"/>
              <a:buChar char="●"/>
              <a:defRPr sz="2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○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■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●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○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■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●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○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■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Font typeface="Arial"/>
              <a:buNone/>
            </a:pPr>
            <a:r>
              <a:rPr lang="fr-CA" sz="1600" dirty="0">
                <a:solidFill>
                  <a:srgbClr val="434343"/>
                </a:solidFill>
                <a:latin typeface="Bree Serif"/>
                <a:ea typeface="Bree Serif"/>
                <a:cs typeface="Bree Serif"/>
                <a:sym typeface="Bree Serif"/>
              </a:rPr>
              <a:t>Obstacles</a:t>
            </a:r>
          </a:p>
          <a:p>
            <a:pPr marL="0" indent="0">
              <a:buFont typeface="Arial"/>
              <a:buNone/>
            </a:pPr>
            <a:r>
              <a:rPr lang="fr-CA" sz="1000" i="1" dirty="0">
                <a:solidFill>
                  <a:srgbClr val="434343"/>
                </a:solidFill>
                <a:latin typeface="Montserrat"/>
                <a:sym typeface="Bree Serif"/>
              </a:rPr>
              <a:t>Frustrations, freins, etc.</a:t>
            </a:r>
            <a:br>
              <a:rPr lang="fr-CA" sz="16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lang="fr-CA" sz="1000" i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6" name="Google Shape;120;p25">
            <a:extLst>
              <a:ext uri="{FF2B5EF4-FFF2-40B4-BE49-F238E27FC236}">
                <a16:creationId xmlns:a16="http://schemas.microsoft.com/office/drawing/2014/main" id="{CC479067-DA02-AC53-BF4F-2918953A5383}"/>
              </a:ext>
            </a:extLst>
          </p:cNvPr>
          <p:cNvCxnSpPr/>
          <p:nvPr/>
        </p:nvCxnSpPr>
        <p:spPr>
          <a:xfrm>
            <a:off x="3464124" y="5464942"/>
            <a:ext cx="2530800" cy="0"/>
          </a:xfrm>
          <a:prstGeom prst="straightConnector1">
            <a:avLst/>
          </a:prstGeom>
          <a:noFill/>
          <a:ln w="38100" cap="flat" cmpd="sng">
            <a:solidFill>
              <a:srgbClr val="C9116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" name="Google Shape;100;p25">
            <a:extLst>
              <a:ext uri="{FF2B5EF4-FFF2-40B4-BE49-F238E27FC236}">
                <a16:creationId xmlns:a16="http://schemas.microsoft.com/office/drawing/2014/main" id="{EC6E5012-07F8-6950-440C-9513BCCC197A}"/>
              </a:ext>
            </a:extLst>
          </p:cNvPr>
          <p:cNvSpPr/>
          <p:nvPr/>
        </p:nvSpPr>
        <p:spPr>
          <a:xfrm>
            <a:off x="6452674" y="5337853"/>
            <a:ext cx="3141900" cy="828163"/>
          </a:xfrm>
          <a:prstGeom prst="rect">
            <a:avLst/>
          </a:prstGeom>
          <a:solidFill>
            <a:srgbClr val="F38555">
              <a:alpha val="50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126;p25">
            <a:extLst>
              <a:ext uri="{FF2B5EF4-FFF2-40B4-BE49-F238E27FC236}">
                <a16:creationId xmlns:a16="http://schemas.microsoft.com/office/drawing/2014/main" id="{FE4CA669-26F1-BE33-C11C-A619BC82DAF6}"/>
              </a:ext>
            </a:extLst>
          </p:cNvPr>
          <p:cNvSpPr txBox="1"/>
          <p:nvPr/>
        </p:nvSpPr>
        <p:spPr>
          <a:xfrm>
            <a:off x="3332864" y="5508553"/>
            <a:ext cx="2791500" cy="9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5760" lvl="0" indent="-20065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Dure de trouver un repreneur pour son entreprise</a:t>
            </a:r>
          </a:p>
          <a:p>
            <a:pPr marL="365760" lvl="0" indent="-20065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Concurrence de plus en plus jeune</a:t>
            </a:r>
          </a:p>
          <a:p>
            <a:pPr marL="365760" lvl="0" indent="-20065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Nouvelles technologies</a:t>
            </a:r>
          </a:p>
          <a:p>
            <a:pPr marL="365760" lvl="0" indent="-20065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Nouvelles innovations </a:t>
            </a:r>
          </a:p>
        </p:txBody>
      </p:sp>
      <p:sp>
        <p:nvSpPr>
          <p:cNvPr id="12" name="Google Shape;124;p25">
            <a:extLst>
              <a:ext uri="{FF2B5EF4-FFF2-40B4-BE49-F238E27FC236}">
                <a16:creationId xmlns:a16="http://schemas.microsoft.com/office/drawing/2014/main" id="{3F6A8C88-9EEE-6D41-9DF1-86092CA38A3A}"/>
              </a:ext>
            </a:extLst>
          </p:cNvPr>
          <p:cNvSpPr txBox="1">
            <a:spLocks/>
          </p:cNvSpPr>
          <p:nvPr/>
        </p:nvSpPr>
        <p:spPr>
          <a:xfrm>
            <a:off x="6525081" y="5356888"/>
            <a:ext cx="30414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100" tIns="113100" rIns="113100" bIns="1131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Arial"/>
              <a:buChar char="●"/>
              <a:defRPr sz="2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○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■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●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○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■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●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○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■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Font typeface="Arial"/>
              <a:buNone/>
            </a:pPr>
            <a:r>
              <a:rPr lang="fr-FR" sz="1600" i="1" dirty="0">
                <a:solidFill>
                  <a:srgbClr val="434343"/>
                </a:solidFill>
                <a:latin typeface="Bree Serif"/>
                <a:sym typeface="Bree Serif"/>
              </a:rPr>
              <a:t>Moyens de communications</a:t>
            </a:r>
          </a:p>
          <a:p>
            <a:pPr marL="0" indent="0">
              <a:buFont typeface="Arial"/>
              <a:buNone/>
            </a:pPr>
            <a:r>
              <a:rPr lang="fr-FR" sz="1000" i="1" dirty="0">
                <a:solidFill>
                  <a:srgbClr val="434343"/>
                </a:solidFill>
                <a:latin typeface="Montserrat"/>
                <a:sym typeface="Bree Serif"/>
              </a:rPr>
              <a:t>Plateforme web, médias sociaux, etc.</a:t>
            </a:r>
            <a:endParaRPr lang="fr-FR" sz="1000" i="1" dirty="0">
              <a:solidFill>
                <a:srgbClr val="434343"/>
              </a:solidFill>
              <a:latin typeface="Montserrat"/>
              <a:sym typeface="Montserrat"/>
            </a:endParaRPr>
          </a:p>
        </p:txBody>
      </p:sp>
      <p:sp>
        <p:nvSpPr>
          <p:cNvPr id="13" name="Google Shape;125;p25">
            <a:extLst>
              <a:ext uri="{FF2B5EF4-FFF2-40B4-BE49-F238E27FC236}">
                <a16:creationId xmlns:a16="http://schemas.microsoft.com/office/drawing/2014/main" id="{CE569A5C-A0D6-4CB9-2555-EBB891772812}"/>
              </a:ext>
            </a:extLst>
          </p:cNvPr>
          <p:cNvSpPr txBox="1"/>
          <p:nvPr/>
        </p:nvSpPr>
        <p:spPr>
          <a:xfrm>
            <a:off x="6453366" y="6200370"/>
            <a:ext cx="27915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Courriel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Infolettre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Bouche-à-oreille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5 à 7 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Portable</a:t>
            </a:r>
          </a:p>
        </p:txBody>
      </p:sp>
      <p:cxnSp>
        <p:nvCxnSpPr>
          <p:cNvPr id="14" name="Google Shape;123;p25">
            <a:extLst>
              <a:ext uri="{FF2B5EF4-FFF2-40B4-BE49-F238E27FC236}">
                <a16:creationId xmlns:a16="http://schemas.microsoft.com/office/drawing/2014/main" id="{4C1ECAB1-642D-467B-FFA8-2EF1E5CAF122}"/>
              </a:ext>
            </a:extLst>
          </p:cNvPr>
          <p:cNvCxnSpPr/>
          <p:nvPr/>
        </p:nvCxnSpPr>
        <p:spPr>
          <a:xfrm>
            <a:off x="6449062" y="6134412"/>
            <a:ext cx="3143100" cy="0"/>
          </a:xfrm>
          <a:prstGeom prst="straightConnector1">
            <a:avLst/>
          </a:prstGeom>
          <a:noFill/>
          <a:ln w="38100" cap="flat" cmpd="sng">
            <a:solidFill>
              <a:srgbClr val="C91169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" name="Image 1" descr="Une image contenant personne, vert&#10;&#10;Description générée automatiquement">
            <a:extLst>
              <a:ext uri="{FF2B5EF4-FFF2-40B4-BE49-F238E27FC236}">
                <a16:creationId xmlns:a16="http://schemas.microsoft.com/office/drawing/2014/main" id="{CE91B9A3-AA20-5B17-327C-5D7D936FEF5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851" b="17311"/>
          <a:stretch/>
        </p:blipFill>
        <p:spPr>
          <a:xfrm>
            <a:off x="357217" y="935603"/>
            <a:ext cx="2263801" cy="249312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844424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5"/>
          <p:cNvSpPr/>
          <p:nvPr/>
        </p:nvSpPr>
        <p:spPr>
          <a:xfrm>
            <a:off x="-10996" y="-36478"/>
            <a:ext cx="3041400" cy="7772400"/>
          </a:xfrm>
          <a:prstGeom prst="rect">
            <a:avLst/>
          </a:prstGeom>
          <a:solidFill>
            <a:srgbClr val="F38555">
              <a:alpha val="50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25"/>
          <p:cNvSpPr/>
          <p:nvPr/>
        </p:nvSpPr>
        <p:spPr>
          <a:xfrm>
            <a:off x="6385854" y="431119"/>
            <a:ext cx="3141900" cy="828163"/>
          </a:xfrm>
          <a:prstGeom prst="rect">
            <a:avLst/>
          </a:prstGeom>
          <a:solidFill>
            <a:srgbClr val="F38555">
              <a:alpha val="50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25"/>
          <p:cNvSpPr/>
          <p:nvPr/>
        </p:nvSpPr>
        <p:spPr>
          <a:xfrm>
            <a:off x="3454725" y="2391340"/>
            <a:ext cx="2497800" cy="867152"/>
          </a:xfrm>
          <a:prstGeom prst="rect">
            <a:avLst/>
          </a:prstGeom>
          <a:solidFill>
            <a:srgbClr val="F38555">
              <a:alpha val="50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5"/>
          <p:cNvSpPr/>
          <p:nvPr/>
        </p:nvSpPr>
        <p:spPr>
          <a:xfrm>
            <a:off x="3426375" y="385200"/>
            <a:ext cx="2530800" cy="853675"/>
          </a:xfrm>
          <a:prstGeom prst="rect">
            <a:avLst/>
          </a:prstGeom>
          <a:solidFill>
            <a:srgbClr val="F38555">
              <a:alpha val="50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5"/>
          <p:cNvSpPr/>
          <p:nvPr/>
        </p:nvSpPr>
        <p:spPr>
          <a:xfrm>
            <a:off x="0" y="2733675"/>
            <a:ext cx="3041400" cy="5038800"/>
          </a:xfrm>
          <a:prstGeom prst="rect">
            <a:avLst/>
          </a:prstGeom>
          <a:solidFill>
            <a:srgbClr val="C91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25"/>
          <p:cNvSpPr txBox="1"/>
          <p:nvPr/>
        </p:nvSpPr>
        <p:spPr>
          <a:xfrm>
            <a:off x="202812" y="5357994"/>
            <a:ext cx="2492753" cy="2215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365760" lvl="0" indent="-200659" algn="l" rtl="0">
              <a:lnSpc>
                <a:spcPct val="150000"/>
              </a:lnSpc>
              <a:spcAft>
                <a:spcPts val="0"/>
              </a:spcAft>
              <a:buClr>
                <a:srgbClr val="FFFFFF"/>
              </a:buClr>
              <a:buSzPts val="1000"/>
              <a:buFont typeface="Montserrat"/>
              <a:buChar char="●"/>
            </a:pPr>
            <a:r>
              <a:rPr lang="fr-CA" sz="1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Entre 30 et 50 ans</a:t>
            </a:r>
          </a:p>
          <a:p>
            <a:pPr marL="365760" lvl="0" indent="-200659" algn="l" rtl="0">
              <a:lnSpc>
                <a:spcPct val="150000"/>
              </a:lnSpc>
              <a:spcAft>
                <a:spcPts val="0"/>
              </a:spcAft>
              <a:buClr>
                <a:srgbClr val="FFFFFF"/>
              </a:buClr>
              <a:buSzPts val="1000"/>
              <a:buFont typeface="Montserrat"/>
              <a:buChar char="●"/>
            </a:pPr>
            <a:r>
              <a:rPr lang="fr-CA" sz="1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Habite à Blainville</a:t>
            </a:r>
            <a:endParaRPr sz="11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65760" lvl="0" indent="-20065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Montserrat"/>
              <a:buChar char="●"/>
            </a:pPr>
            <a:r>
              <a:rPr lang="fr-CA" sz="1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Divorcé</a:t>
            </a:r>
            <a:endParaRPr sz="11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65760" lvl="0" indent="-20065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Montserrat"/>
              <a:buChar char="●"/>
            </a:pPr>
            <a:r>
              <a:rPr lang="fr-CA" sz="1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Diplôme d’études universitaires ++</a:t>
            </a:r>
          </a:p>
          <a:p>
            <a:pPr marL="365760" indent="-200659">
              <a:lnSpc>
                <a:spcPct val="150000"/>
              </a:lnSpc>
              <a:buClr>
                <a:srgbClr val="FFFFFF"/>
              </a:buClr>
              <a:buSzPts val="1000"/>
              <a:buFont typeface="Montserrat"/>
              <a:buChar char="●"/>
            </a:pPr>
            <a:r>
              <a:rPr lang="fr-FR" sz="1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Langues parlées et écrites: français, anglais, espagnol, italien et portugais</a:t>
            </a:r>
          </a:p>
        </p:txBody>
      </p:sp>
      <p:sp>
        <p:nvSpPr>
          <p:cNvPr id="105" name="Google Shape;105;p25"/>
          <p:cNvSpPr txBox="1">
            <a:spLocks noGrp="1"/>
          </p:cNvSpPr>
          <p:nvPr>
            <p:ph type="body" idx="4294967295"/>
          </p:nvPr>
        </p:nvSpPr>
        <p:spPr>
          <a:xfrm>
            <a:off x="238101" y="3423584"/>
            <a:ext cx="2627410" cy="6927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Entrepreneur Propriétaire </a:t>
            </a:r>
            <a:r>
              <a:rPr lang="en" sz="11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(non-membre)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" sz="1800" b="1" dirty="0">
              <a:solidFill>
                <a:srgbClr val="FFFFFF"/>
              </a:solidFill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Entreprise: 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Dupuis technologies inc.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 i="1" dirty="0">
                <a:solidFill>
                  <a:srgbClr val="FFFFFF"/>
                </a:solidFill>
                <a:latin typeface="Bree Serif"/>
                <a:ea typeface="Montserrat"/>
                <a:cs typeface="Montserrat"/>
                <a:sym typeface="Bree Serif"/>
              </a:rPr>
              <a:t>F</a:t>
            </a:r>
            <a:r>
              <a:rPr lang="en" sz="1200" i="1" dirty="0">
                <a:solidFill>
                  <a:srgbClr val="FFFFFF"/>
                </a:solidFill>
                <a:latin typeface="Bree Serif"/>
                <a:ea typeface="Montserrat"/>
                <a:cs typeface="Montserrat"/>
                <a:sym typeface="Bree Serif"/>
              </a:rPr>
              <a:t>irme en ingéries et technologies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rgbClr val="FFFFFF"/>
                </a:solidFill>
                <a:latin typeface="Bree Serif"/>
                <a:ea typeface="Montserrat"/>
                <a:cs typeface="Montserrat"/>
                <a:sym typeface="Bree Serif"/>
              </a:rPr>
              <a:t>Nombre d’employés: 30 </a:t>
            </a:r>
            <a:endParaRPr sz="8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06" name="Google Shape;106;p25"/>
          <p:cNvCxnSpPr/>
          <p:nvPr/>
        </p:nvCxnSpPr>
        <p:spPr>
          <a:xfrm>
            <a:off x="357217" y="5395927"/>
            <a:ext cx="1857600" cy="0"/>
          </a:xfrm>
          <a:prstGeom prst="straightConnector1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0" name="Google Shape;110;p25"/>
          <p:cNvSpPr txBox="1">
            <a:spLocks noGrp="1"/>
          </p:cNvSpPr>
          <p:nvPr>
            <p:ph type="body" idx="4294967295"/>
          </p:nvPr>
        </p:nvSpPr>
        <p:spPr>
          <a:xfrm>
            <a:off x="6499912" y="468312"/>
            <a:ext cx="3041400" cy="10065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434343"/>
                </a:solidFill>
                <a:latin typeface="Bree Serif"/>
                <a:ea typeface="Bree Serif"/>
                <a:cs typeface="Bree Serif"/>
                <a:sym typeface="Bree Serif"/>
              </a:rPr>
              <a:t>Objectifs/défis</a:t>
            </a:r>
            <a:endParaRPr sz="1000" i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11" name="Google Shape;111;p25"/>
          <p:cNvCxnSpPr/>
          <p:nvPr/>
        </p:nvCxnSpPr>
        <p:spPr>
          <a:xfrm>
            <a:off x="6394375" y="1261114"/>
            <a:ext cx="3143100" cy="0"/>
          </a:xfrm>
          <a:prstGeom prst="straightConnector1">
            <a:avLst/>
          </a:prstGeom>
          <a:noFill/>
          <a:ln w="38100" cap="flat" cmpd="sng">
            <a:solidFill>
              <a:srgbClr val="C9116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2" name="Google Shape;112;p25"/>
          <p:cNvSpPr txBox="1">
            <a:spLocks noGrp="1"/>
          </p:cNvSpPr>
          <p:nvPr>
            <p:ph type="title" idx="4294967295"/>
          </p:nvPr>
        </p:nvSpPr>
        <p:spPr>
          <a:xfrm>
            <a:off x="-100" y="309975"/>
            <a:ext cx="3041400" cy="7500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400" b="1" dirty="0">
                <a:solidFill>
                  <a:srgbClr val="C91169"/>
                </a:solidFill>
                <a:latin typeface="Bree Serif"/>
                <a:ea typeface="Bree Serif"/>
                <a:cs typeface="Bree Serif"/>
                <a:sym typeface="Bree Serif"/>
              </a:rPr>
              <a:t>Léo Dupuis</a:t>
            </a:r>
            <a:endParaRPr sz="2400" b="1" dirty="0">
              <a:solidFill>
                <a:srgbClr val="C91169"/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  <p:sp>
        <p:nvSpPr>
          <p:cNvPr id="114" name="Google Shape;114;p25"/>
          <p:cNvSpPr txBox="1">
            <a:spLocks noGrp="1"/>
          </p:cNvSpPr>
          <p:nvPr>
            <p:ph type="body" idx="4294967295"/>
          </p:nvPr>
        </p:nvSpPr>
        <p:spPr>
          <a:xfrm>
            <a:off x="3529921" y="477687"/>
            <a:ext cx="2535600" cy="6687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 lnSpcReduction="1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434343"/>
                </a:solidFill>
                <a:latin typeface="Bree Serif"/>
                <a:ea typeface="Bree Serif"/>
                <a:cs typeface="Bree Serif"/>
                <a:sym typeface="Bree Serif"/>
              </a:rPr>
              <a:t>Besoins/attentes</a:t>
            </a:r>
            <a:br>
              <a:rPr lang="en" sz="16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" sz="1000" i="1" dirty="0">
                <a:solidFill>
                  <a:srgbClr val="434343"/>
                </a:solidFill>
                <a:latin typeface="Montserrat"/>
                <a:sym typeface="Montserrat"/>
              </a:rPr>
              <a:t>Envers la CCTSA</a:t>
            </a:r>
            <a:endParaRPr sz="1000" i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15" name="Google Shape;115;p25"/>
          <p:cNvCxnSpPr/>
          <p:nvPr/>
        </p:nvCxnSpPr>
        <p:spPr>
          <a:xfrm>
            <a:off x="3421588" y="1267150"/>
            <a:ext cx="2530800" cy="0"/>
          </a:xfrm>
          <a:prstGeom prst="straightConnector1">
            <a:avLst/>
          </a:prstGeom>
          <a:noFill/>
          <a:ln w="38100" cap="flat" cmpd="sng">
            <a:solidFill>
              <a:srgbClr val="C9116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6" name="Google Shape;116;p25"/>
          <p:cNvSpPr txBox="1"/>
          <p:nvPr/>
        </p:nvSpPr>
        <p:spPr>
          <a:xfrm>
            <a:off x="3212050" y="1273472"/>
            <a:ext cx="2791500" cy="9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5760" lvl="0" indent="-200659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Générer des profits</a:t>
            </a:r>
          </a:p>
          <a:p>
            <a:pPr marL="365760" lvl="0" indent="-200659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Améliorer ses relations avec ses fournisseurs et ses clients</a:t>
            </a:r>
          </a:p>
          <a:p>
            <a:pPr marL="365760" lvl="0" indent="-200659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Des services plus automatisés et innovants</a:t>
            </a: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65101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7" name="Google Shape;117;p25"/>
          <p:cNvSpPr/>
          <p:nvPr/>
        </p:nvSpPr>
        <p:spPr>
          <a:xfrm>
            <a:off x="388700" y="1238875"/>
            <a:ext cx="2263800" cy="2263800"/>
          </a:xfrm>
          <a:prstGeom prst="ellipse">
            <a:avLst/>
          </a:prstGeom>
          <a:solidFill>
            <a:srgbClr val="FFFFFF">
              <a:alpha val="20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8" name="Google Shape;118;p25"/>
          <p:cNvPicPr preferRelativeResize="0"/>
          <p:nvPr/>
        </p:nvPicPr>
        <p:blipFill rotWithShape="1">
          <a:blip r:embed="rId3">
            <a:alphaModFix/>
          </a:blip>
          <a:srcRect l="26594" t="30784" r="26599" b="37881"/>
          <a:stretch/>
        </p:blipFill>
        <p:spPr>
          <a:xfrm>
            <a:off x="515600" y="1361575"/>
            <a:ext cx="2010000" cy="2018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19" name="Google Shape;119;p25"/>
          <p:cNvSpPr txBox="1">
            <a:spLocks noGrp="1"/>
          </p:cNvSpPr>
          <p:nvPr>
            <p:ph type="body" idx="4294967295"/>
          </p:nvPr>
        </p:nvSpPr>
        <p:spPr>
          <a:xfrm>
            <a:off x="3524940" y="2449916"/>
            <a:ext cx="2535600" cy="7500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434343"/>
                </a:solidFill>
                <a:latin typeface="Bree Serif"/>
                <a:ea typeface="Bree Serif"/>
                <a:cs typeface="Bree Serif"/>
                <a:sym typeface="Bree Serif"/>
              </a:rPr>
              <a:t>Qualités/défauts</a:t>
            </a:r>
            <a:br>
              <a:rPr lang="en" sz="16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sz="1000" i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20" name="Google Shape;120;p25"/>
          <p:cNvCxnSpPr/>
          <p:nvPr/>
        </p:nvCxnSpPr>
        <p:spPr>
          <a:xfrm>
            <a:off x="3426863" y="3268203"/>
            <a:ext cx="2530800" cy="0"/>
          </a:xfrm>
          <a:prstGeom prst="straightConnector1">
            <a:avLst/>
          </a:prstGeom>
          <a:noFill/>
          <a:ln w="38100" cap="flat" cmpd="sng">
            <a:solidFill>
              <a:srgbClr val="C91169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21" name="Google Shape;121;p25"/>
          <p:cNvGrpSpPr/>
          <p:nvPr/>
        </p:nvGrpSpPr>
        <p:grpSpPr>
          <a:xfrm>
            <a:off x="6497168" y="3088329"/>
            <a:ext cx="3146895" cy="875198"/>
            <a:chOff x="6396875" y="2166375"/>
            <a:chExt cx="3146895" cy="999000"/>
          </a:xfrm>
        </p:grpSpPr>
        <p:sp>
          <p:nvSpPr>
            <p:cNvPr id="122" name="Google Shape;122;p25"/>
            <p:cNvSpPr/>
            <p:nvPr/>
          </p:nvSpPr>
          <p:spPr>
            <a:xfrm>
              <a:off x="6401870" y="2166375"/>
              <a:ext cx="3141900" cy="977400"/>
            </a:xfrm>
            <a:prstGeom prst="rect">
              <a:avLst/>
            </a:prstGeom>
            <a:solidFill>
              <a:srgbClr val="F38555">
                <a:alpha val="50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23" name="Google Shape;123;p25"/>
            <p:cNvCxnSpPr/>
            <p:nvPr/>
          </p:nvCxnSpPr>
          <p:spPr>
            <a:xfrm>
              <a:off x="6396875" y="3165375"/>
              <a:ext cx="3143100" cy="0"/>
            </a:xfrm>
            <a:prstGeom prst="straightConnector1">
              <a:avLst/>
            </a:prstGeom>
            <a:noFill/>
            <a:ln w="38100" cap="flat" cmpd="sng">
              <a:solidFill>
                <a:srgbClr val="C91169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4" name="Google Shape;124;p25"/>
          <p:cNvSpPr txBox="1">
            <a:spLocks noGrp="1"/>
          </p:cNvSpPr>
          <p:nvPr>
            <p:ph type="body" idx="4294967295"/>
          </p:nvPr>
        </p:nvSpPr>
        <p:spPr>
          <a:xfrm>
            <a:off x="6598868" y="3213043"/>
            <a:ext cx="3041400" cy="10467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434343"/>
                </a:solidFill>
                <a:latin typeface="Bree Serif"/>
                <a:ea typeface="Bree Serif"/>
                <a:cs typeface="Bree Serif"/>
                <a:sym typeface="Bree Serif"/>
              </a:rPr>
              <a:t>Centre d’intérêts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i="1" dirty="0">
                <a:solidFill>
                  <a:srgbClr val="434343"/>
                </a:solidFill>
                <a:latin typeface="Montserrat"/>
                <a:sym typeface="Bree Serif"/>
              </a:rPr>
              <a:t>Loisirs, événements, passion,etc.</a:t>
            </a:r>
            <a:endParaRPr sz="1000" i="1" dirty="0">
              <a:solidFill>
                <a:srgbClr val="434343"/>
              </a:solidFill>
              <a:latin typeface="Montserrat"/>
              <a:sym typeface="Montserrat"/>
            </a:endParaRPr>
          </a:p>
        </p:txBody>
      </p:sp>
      <p:sp>
        <p:nvSpPr>
          <p:cNvPr id="125" name="Google Shape;125;p25"/>
          <p:cNvSpPr txBox="1"/>
          <p:nvPr/>
        </p:nvSpPr>
        <p:spPr>
          <a:xfrm>
            <a:off x="6184248" y="1299360"/>
            <a:ext cx="27915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Augmenter ses revenus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S’entourer d’une bonne équipe en recrutant de nouveaux conseillers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Rechercher meilleur qualité/prix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Identifier es solutions à ses problèmes plus rapidement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Trouver de meilleurs outils pour innover </a:t>
            </a:r>
            <a:r>
              <a:rPr lang="fr-CA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raapidement</a:t>
            </a:r>
            <a:endParaRPr lang="fr-CA"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6" name="Google Shape;126;p25"/>
          <p:cNvSpPr txBox="1"/>
          <p:nvPr/>
        </p:nvSpPr>
        <p:spPr>
          <a:xfrm>
            <a:off x="3274021" y="3279389"/>
            <a:ext cx="2791500" cy="880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numCol="2" anchor="t" anchorCtr="0">
            <a:noAutofit/>
          </a:bodyPr>
          <a:lstStyle/>
          <a:p>
            <a:pPr marL="365760" lvl="0" indent="-200659" algn="l" rtl="0">
              <a:lnSpc>
                <a:spcPct val="115000"/>
              </a:lnSpc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8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Professionnalisme</a:t>
            </a:r>
            <a:endParaRPr sz="8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65760" lvl="0" indent="-200659" algn="l" rtl="0">
              <a:lnSpc>
                <a:spcPct val="115000"/>
              </a:lnSpc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en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Proactif</a:t>
            </a:r>
          </a:p>
          <a:p>
            <a:pPr marL="365760" lvl="0" indent="-200659" algn="l" rtl="0">
              <a:lnSpc>
                <a:spcPct val="115000"/>
              </a:lnSpc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E</a:t>
            </a:r>
            <a:r>
              <a:rPr lang="en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ngagé</a:t>
            </a:r>
          </a:p>
          <a:p>
            <a:pPr marL="365760" lvl="0" indent="-200659" algn="l" rtl="0">
              <a:lnSpc>
                <a:spcPct val="115000"/>
              </a:lnSpc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Impulsif </a:t>
            </a:r>
            <a:endParaRPr lang="en" sz="1000" dirty="0">
              <a:solidFill>
                <a:srgbClr val="FF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65760" lvl="0" indent="-200659" algn="l" rtl="0">
              <a:lnSpc>
                <a:spcPct val="115000"/>
              </a:lnSpc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P</a:t>
            </a:r>
            <a:r>
              <a:rPr lang="en" sz="1000" dirty="0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as besoin de personnes</a:t>
            </a:r>
          </a:p>
          <a:p>
            <a:pPr marL="365760" lvl="0" indent="-200659" algn="l" rtl="0">
              <a:lnSpc>
                <a:spcPct val="115000"/>
              </a:lnSpc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I</a:t>
            </a:r>
            <a:r>
              <a:rPr lang="en" sz="1000" dirty="0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mpatient </a:t>
            </a:r>
          </a:p>
          <a:p>
            <a:pPr marL="365760" lvl="0" indent="-200659" algn="l" rtl="0">
              <a:lnSpc>
                <a:spcPct val="115000"/>
              </a:lnSpc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en" sz="1000" dirty="0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Anti-social</a:t>
            </a:r>
          </a:p>
          <a:p>
            <a:pPr marL="365760" lvl="0" indent="-200659" algn="l" rtl="0">
              <a:lnSpc>
                <a:spcPct val="115000"/>
              </a:lnSpc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E</a:t>
            </a:r>
            <a:r>
              <a:rPr lang="en" sz="1000" dirty="0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xigeant </a:t>
            </a:r>
          </a:p>
          <a:p>
            <a:pPr marL="365760" lvl="0" indent="-200659" algn="l" rtl="0">
              <a:lnSpc>
                <a:spcPct val="115000"/>
              </a:lnSpc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en" sz="1000" dirty="0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Méfiant</a:t>
            </a:r>
          </a:p>
          <a:p>
            <a:pPr marL="365760" lvl="0" indent="-200659" algn="l" rtl="0">
              <a:lnSpc>
                <a:spcPct val="115000"/>
              </a:lnSpc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endParaRPr lang="en"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65760" lvl="0" indent="-200659" algn="l" rtl="0">
              <a:lnSpc>
                <a:spcPct val="115000"/>
              </a:lnSpc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endParaRPr lang="en"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65101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" name="Google Shape;125;p25">
            <a:extLst>
              <a:ext uri="{FF2B5EF4-FFF2-40B4-BE49-F238E27FC236}">
                <a16:creationId xmlns:a16="http://schemas.microsoft.com/office/drawing/2014/main" id="{8CB90D38-CC5C-2134-71F6-591B05979951}"/>
              </a:ext>
            </a:extLst>
          </p:cNvPr>
          <p:cNvSpPr txBox="1"/>
          <p:nvPr/>
        </p:nvSpPr>
        <p:spPr>
          <a:xfrm>
            <a:off x="6281550" y="3986483"/>
            <a:ext cx="27915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Travail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Les budgets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Les voitures 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Voyage onéreux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La mode : de beaux tailleurs, etc.</a:t>
            </a:r>
          </a:p>
        </p:txBody>
      </p:sp>
      <p:sp>
        <p:nvSpPr>
          <p:cNvPr id="4" name="Google Shape;101;p25">
            <a:extLst>
              <a:ext uri="{FF2B5EF4-FFF2-40B4-BE49-F238E27FC236}">
                <a16:creationId xmlns:a16="http://schemas.microsoft.com/office/drawing/2014/main" id="{22FAEAF3-3706-4940-F7BF-82AEB00ACD09}"/>
              </a:ext>
            </a:extLst>
          </p:cNvPr>
          <p:cNvSpPr/>
          <p:nvPr/>
        </p:nvSpPr>
        <p:spPr>
          <a:xfrm>
            <a:off x="3453834" y="4711655"/>
            <a:ext cx="2497800" cy="723984"/>
          </a:xfrm>
          <a:prstGeom prst="rect">
            <a:avLst/>
          </a:prstGeom>
          <a:solidFill>
            <a:srgbClr val="F38555">
              <a:alpha val="50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19;p25">
            <a:extLst>
              <a:ext uri="{FF2B5EF4-FFF2-40B4-BE49-F238E27FC236}">
                <a16:creationId xmlns:a16="http://schemas.microsoft.com/office/drawing/2014/main" id="{4CCF3852-069D-E246-5DB3-1C5A3B22B25B}"/>
              </a:ext>
            </a:extLst>
          </p:cNvPr>
          <p:cNvSpPr txBox="1">
            <a:spLocks/>
          </p:cNvSpPr>
          <p:nvPr/>
        </p:nvSpPr>
        <p:spPr>
          <a:xfrm>
            <a:off x="3588764" y="4773540"/>
            <a:ext cx="2535600" cy="7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100" tIns="113100" rIns="113100" bIns="1131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Arial"/>
              <a:buChar char="●"/>
              <a:defRPr sz="2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○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■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●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○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■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●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○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■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Font typeface="Arial"/>
              <a:buNone/>
            </a:pPr>
            <a:r>
              <a:rPr lang="fr-CA" sz="1600" dirty="0">
                <a:solidFill>
                  <a:srgbClr val="434343"/>
                </a:solidFill>
                <a:latin typeface="Bree Serif"/>
                <a:ea typeface="Bree Serif"/>
                <a:cs typeface="Bree Serif"/>
                <a:sym typeface="Bree Serif"/>
              </a:rPr>
              <a:t>Obstacles</a:t>
            </a:r>
          </a:p>
          <a:p>
            <a:pPr marL="0" indent="0">
              <a:buFont typeface="Arial"/>
              <a:buNone/>
            </a:pPr>
            <a:r>
              <a:rPr lang="fr-CA" sz="1000" i="1" dirty="0">
                <a:solidFill>
                  <a:srgbClr val="434343"/>
                </a:solidFill>
                <a:latin typeface="Montserrat"/>
                <a:sym typeface="Bree Serif"/>
              </a:rPr>
              <a:t>Frustrations, freins, etc.</a:t>
            </a:r>
            <a:br>
              <a:rPr lang="fr-CA" sz="16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lang="fr-CA" sz="1000" i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6" name="Google Shape;120;p25">
            <a:extLst>
              <a:ext uri="{FF2B5EF4-FFF2-40B4-BE49-F238E27FC236}">
                <a16:creationId xmlns:a16="http://schemas.microsoft.com/office/drawing/2014/main" id="{CC479067-DA02-AC53-BF4F-2918953A5383}"/>
              </a:ext>
            </a:extLst>
          </p:cNvPr>
          <p:cNvCxnSpPr/>
          <p:nvPr/>
        </p:nvCxnSpPr>
        <p:spPr>
          <a:xfrm>
            <a:off x="3464124" y="5464942"/>
            <a:ext cx="2530800" cy="0"/>
          </a:xfrm>
          <a:prstGeom prst="straightConnector1">
            <a:avLst/>
          </a:prstGeom>
          <a:noFill/>
          <a:ln w="38100" cap="flat" cmpd="sng">
            <a:solidFill>
              <a:srgbClr val="C9116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" name="Google Shape;100;p25">
            <a:extLst>
              <a:ext uri="{FF2B5EF4-FFF2-40B4-BE49-F238E27FC236}">
                <a16:creationId xmlns:a16="http://schemas.microsoft.com/office/drawing/2014/main" id="{EC6E5012-07F8-6950-440C-9513BCCC197A}"/>
              </a:ext>
            </a:extLst>
          </p:cNvPr>
          <p:cNvSpPr/>
          <p:nvPr/>
        </p:nvSpPr>
        <p:spPr>
          <a:xfrm>
            <a:off x="6452674" y="5087693"/>
            <a:ext cx="3141900" cy="828163"/>
          </a:xfrm>
          <a:prstGeom prst="rect">
            <a:avLst/>
          </a:prstGeom>
          <a:solidFill>
            <a:srgbClr val="F38555">
              <a:alpha val="50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126;p25">
            <a:extLst>
              <a:ext uri="{FF2B5EF4-FFF2-40B4-BE49-F238E27FC236}">
                <a16:creationId xmlns:a16="http://schemas.microsoft.com/office/drawing/2014/main" id="{FE4CA669-26F1-BE33-C11C-A619BC82DAF6}"/>
              </a:ext>
            </a:extLst>
          </p:cNvPr>
          <p:cNvSpPr txBox="1"/>
          <p:nvPr/>
        </p:nvSpPr>
        <p:spPr>
          <a:xfrm>
            <a:off x="3332864" y="5508553"/>
            <a:ext cx="2791500" cy="9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5760" lvl="0" indent="-20065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Pas de temps à consacrer pour la recherche d’employés</a:t>
            </a:r>
          </a:p>
          <a:p>
            <a:pPr marL="365760" lvl="0" indent="-20065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La production des matériaux au ralenti</a:t>
            </a:r>
          </a:p>
          <a:p>
            <a:pPr marL="365760" lvl="0" indent="-20065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Pas de réponse rapide de ses fournisseurs et clients</a:t>
            </a:r>
          </a:p>
          <a:p>
            <a:pPr marL="365760" lvl="0" indent="-20065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Surcharge de travail</a:t>
            </a:r>
          </a:p>
          <a:p>
            <a:pPr marL="365760" lvl="0" indent="-20065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Innovations constantes</a:t>
            </a:r>
          </a:p>
          <a:p>
            <a:pPr marL="365760" lvl="0" indent="-20065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Technologies de plus en plus performantes à coût élevé</a:t>
            </a:r>
          </a:p>
        </p:txBody>
      </p:sp>
      <p:sp>
        <p:nvSpPr>
          <p:cNvPr id="12" name="Google Shape;124;p25">
            <a:extLst>
              <a:ext uri="{FF2B5EF4-FFF2-40B4-BE49-F238E27FC236}">
                <a16:creationId xmlns:a16="http://schemas.microsoft.com/office/drawing/2014/main" id="{3F6A8C88-9EEE-6D41-9DF1-86092CA38A3A}"/>
              </a:ext>
            </a:extLst>
          </p:cNvPr>
          <p:cNvSpPr txBox="1">
            <a:spLocks/>
          </p:cNvSpPr>
          <p:nvPr/>
        </p:nvSpPr>
        <p:spPr>
          <a:xfrm>
            <a:off x="6525081" y="5106728"/>
            <a:ext cx="30414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100" tIns="113100" rIns="113100" bIns="1131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Arial"/>
              <a:buChar char="●"/>
              <a:defRPr sz="2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○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■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●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○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■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●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○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Arial"/>
              <a:buChar char="■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Font typeface="Arial"/>
              <a:buNone/>
            </a:pPr>
            <a:r>
              <a:rPr lang="fr-FR" sz="1600" i="1" dirty="0">
                <a:solidFill>
                  <a:srgbClr val="434343"/>
                </a:solidFill>
                <a:latin typeface="Bree Serif"/>
                <a:sym typeface="Bree Serif"/>
              </a:rPr>
              <a:t>Moyens de communications</a:t>
            </a:r>
          </a:p>
          <a:p>
            <a:pPr marL="0" indent="0">
              <a:buFont typeface="Arial"/>
              <a:buNone/>
            </a:pPr>
            <a:r>
              <a:rPr lang="fr-FR" sz="1000" i="1" dirty="0">
                <a:solidFill>
                  <a:srgbClr val="434343"/>
                </a:solidFill>
                <a:latin typeface="Montserrat"/>
                <a:sym typeface="Bree Serif"/>
              </a:rPr>
              <a:t>Plateforme web, médias sociaux, etc.</a:t>
            </a:r>
            <a:endParaRPr lang="fr-FR" sz="1000" i="1" dirty="0">
              <a:solidFill>
                <a:srgbClr val="434343"/>
              </a:solidFill>
              <a:latin typeface="Montserrat"/>
              <a:sym typeface="Montserrat"/>
            </a:endParaRPr>
          </a:p>
        </p:txBody>
      </p:sp>
      <p:sp>
        <p:nvSpPr>
          <p:cNvPr id="13" name="Google Shape;125;p25">
            <a:extLst>
              <a:ext uri="{FF2B5EF4-FFF2-40B4-BE49-F238E27FC236}">
                <a16:creationId xmlns:a16="http://schemas.microsoft.com/office/drawing/2014/main" id="{CE569A5C-A0D6-4CB9-2555-EBB891772812}"/>
              </a:ext>
            </a:extLst>
          </p:cNvPr>
          <p:cNvSpPr txBox="1"/>
          <p:nvPr/>
        </p:nvSpPr>
        <p:spPr>
          <a:xfrm>
            <a:off x="6449062" y="5970366"/>
            <a:ext cx="27915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Courriel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Portable (toujours à portée)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r>
              <a:rPr lang="fr-CA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Linkedin</a:t>
            </a: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  <a:p>
            <a:pPr marL="457200" lvl="0" indent="-292100" algn="l" rtl="0">
              <a:spcAft>
                <a:spcPts val="0"/>
              </a:spcAft>
              <a:buClr>
                <a:srgbClr val="434343"/>
              </a:buClr>
              <a:buSzPts val="1000"/>
              <a:buFont typeface="Montserrat"/>
              <a:buChar char="●"/>
            </a:pPr>
            <a:endParaRPr lang="fr-CA"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65100" lvl="0" algn="l" rtl="0">
              <a:spcAft>
                <a:spcPts val="0"/>
              </a:spcAft>
              <a:buClr>
                <a:srgbClr val="434343"/>
              </a:buClr>
              <a:buSzPts val="1000"/>
            </a:pPr>
            <a:r>
              <a:rPr lang="fr-CA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*Plus facile de parler à son adjointe  </a:t>
            </a:r>
          </a:p>
        </p:txBody>
      </p:sp>
      <p:cxnSp>
        <p:nvCxnSpPr>
          <p:cNvPr id="14" name="Google Shape;123;p25">
            <a:extLst>
              <a:ext uri="{FF2B5EF4-FFF2-40B4-BE49-F238E27FC236}">
                <a16:creationId xmlns:a16="http://schemas.microsoft.com/office/drawing/2014/main" id="{4C1ECAB1-642D-467B-FFA8-2EF1E5CAF122}"/>
              </a:ext>
            </a:extLst>
          </p:cNvPr>
          <p:cNvCxnSpPr/>
          <p:nvPr/>
        </p:nvCxnSpPr>
        <p:spPr>
          <a:xfrm>
            <a:off x="6449062" y="5884252"/>
            <a:ext cx="3143100" cy="0"/>
          </a:xfrm>
          <a:prstGeom prst="straightConnector1">
            <a:avLst/>
          </a:prstGeom>
          <a:noFill/>
          <a:ln w="38100" cap="flat" cmpd="sng">
            <a:solidFill>
              <a:srgbClr val="C91169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4FBAA546-645B-0EF1-84FD-7B7959A6C8A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175" t="2664" r="457" b="8715"/>
          <a:stretch/>
        </p:blipFill>
        <p:spPr>
          <a:xfrm>
            <a:off x="388700" y="1122207"/>
            <a:ext cx="2306866" cy="23050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373646313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1334C54361E64F920B98CA3FCEE3CA" ma:contentTypeVersion="16" ma:contentTypeDescription="Crée un document." ma:contentTypeScope="" ma:versionID="f51be41e5f34956b5608ffeb7d57f457">
  <xsd:schema xmlns:xsd="http://www.w3.org/2001/XMLSchema" xmlns:xs="http://www.w3.org/2001/XMLSchema" xmlns:p="http://schemas.microsoft.com/office/2006/metadata/properties" xmlns:ns2="b6202faa-e447-49e6-8b02-3cb5a2358632" xmlns:ns3="9b68dbcb-8fe0-4950-9c7f-782863cc5b56" targetNamespace="http://schemas.microsoft.com/office/2006/metadata/properties" ma:root="true" ma:fieldsID="e7b2c3b0902043a2cade451ed39246b0" ns2:_="" ns3:_="">
    <xsd:import namespace="b6202faa-e447-49e6-8b02-3cb5a2358632"/>
    <xsd:import namespace="9b68dbcb-8fe0-4950-9c7f-782863cc5b5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202faa-e447-49e6-8b02-3cb5a23586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Length (seconds)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Balises d’images" ma:readOnly="false" ma:fieldId="{5cf76f15-5ced-4ddc-b409-7134ff3c332f}" ma:taxonomyMulti="true" ma:sspId="9bc934c4-cbaa-4ee7-a332-03adc315851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68dbcb-8fe0-4950-9c7f-782863cc5b56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db818e6e-635d-42da-91aa-170b21fd2d29}" ma:internalName="TaxCatchAll" ma:showField="CatchAllData" ma:web="9b68dbcb-8fe0-4950-9c7f-782863cc5b5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6202faa-e447-49e6-8b02-3cb5a2358632">
      <Terms xmlns="http://schemas.microsoft.com/office/infopath/2007/PartnerControls"/>
    </lcf76f155ced4ddcb4097134ff3c332f>
    <TaxCatchAll xmlns="9b68dbcb-8fe0-4950-9c7f-782863cc5b56" xsi:nil="true"/>
  </documentManagement>
</p:properties>
</file>

<file path=customXml/itemProps1.xml><?xml version="1.0" encoding="utf-8"?>
<ds:datastoreItem xmlns:ds="http://schemas.openxmlformats.org/officeDocument/2006/customXml" ds:itemID="{8FEE9737-2B02-42FF-A8AD-EA646B387DE3}"/>
</file>

<file path=customXml/itemProps2.xml><?xml version="1.0" encoding="utf-8"?>
<ds:datastoreItem xmlns:ds="http://schemas.openxmlformats.org/officeDocument/2006/customXml" ds:itemID="{78CB7042-C108-4292-A9C4-4DD59CEB0B6D}"/>
</file>

<file path=customXml/itemProps3.xml><?xml version="1.0" encoding="utf-8"?>
<ds:datastoreItem xmlns:ds="http://schemas.openxmlformats.org/officeDocument/2006/customXml" ds:itemID="{D879DFC6-2691-465A-8619-298E0E5F23B2}"/>
</file>

<file path=docProps/app.xml><?xml version="1.0" encoding="utf-8"?>
<Properties xmlns="http://schemas.openxmlformats.org/officeDocument/2006/extended-properties" xmlns:vt="http://schemas.openxmlformats.org/officeDocument/2006/docPropsVTypes">
  <TotalTime>362</TotalTime>
  <Words>961</Words>
  <Application>Microsoft Office PowerPoint</Application>
  <PresentationFormat>Personnalisé</PresentationFormat>
  <Paragraphs>271</Paragraphs>
  <Slides>5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9" baseType="lpstr">
      <vt:lpstr>Arial</vt:lpstr>
      <vt:lpstr>Montserrat</vt:lpstr>
      <vt:lpstr>Bree Serif</vt:lpstr>
      <vt:lpstr>Simple Light</vt:lpstr>
      <vt:lpstr>Francis Groulx</vt:lpstr>
      <vt:lpstr>Martin Jolicoeur</vt:lpstr>
      <vt:lpstr>Emmanuelle Landry</vt:lpstr>
      <vt:lpstr>Louise Lapointe</vt:lpstr>
      <vt:lpstr>Léo Dupuis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Sarah Link</dc:title>
  <dc:creator>Sonya</dc:creator>
  <cp:lastModifiedBy>Sonya Ethier</cp:lastModifiedBy>
  <cp:revision>1</cp:revision>
  <dcterms:modified xsi:type="dcterms:W3CDTF">2023-04-19T00:20:11Z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0x0101004D1334C54361E64F920B98CA3FCEE3CA</vt:lpwstr>
  </property>
  <property fmtid="{D5CDD505-2E9C-101B-9397-08002B2CF9AE}" pid="3" name="MediaServiceImageTags">
    <vt:lpwstr/>
  </property>
</Properties>
</file>