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4982"/>
    <a:srgbClr val="D30750"/>
    <a:srgbClr val="F88C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120" autoAdjust="0"/>
    <p:restoredTop sz="94660"/>
  </p:normalViewPr>
  <p:slideViewPr>
    <p:cSldViewPr snapToGrid="0">
      <p:cViewPr varScale="1">
        <p:scale>
          <a:sx n="86" d="100"/>
          <a:sy n="86" d="100"/>
        </p:scale>
        <p:origin x="1013"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nya Ethier" userId="5e00ef16-759b-4105-8a7e-475d56c0c93e" providerId="ADAL" clId="{15BBE122-3DFD-4F7E-B261-4BC37B3E28B0}"/>
    <pc:docChg chg="modSld">
      <pc:chgData name="Sonya Ethier" userId="5e00ef16-759b-4105-8a7e-475d56c0c93e" providerId="ADAL" clId="{15BBE122-3DFD-4F7E-B261-4BC37B3E28B0}" dt="2023-06-08T17:03:25.983" v="0" actId="404"/>
      <pc:docMkLst>
        <pc:docMk/>
      </pc:docMkLst>
      <pc:sldChg chg="modSp mod">
        <pc:chgData name="Sonya Ethier" userId="5e00ef16-759b-4105-8a7e-475d56c0c93e" providerId="ADAL" clId="{15BBE122-3DFD-4F7E-B261-4BC37B3E28B0}" dt="2023-06-08T17:03:25.983" v="0" actId="404"/>
        <pc:sldMkLst>
          <pc:docMk/>
          <pc:sldMk cId="331499715" sldId="256"/>
        </pc:sldMkLst>
        <pc:spChg chg="mod">
          <ac:chgData name="Sonya Ethier" userId="5e00ef16-759b-4105-8a7e-475d56c0c93e" providerId="ADAL" clId="{15BBE122-3DFD-4F7E-B261-4BC37B3E28B0}" dt="2023-06-08T17:03:25.983" v="0" actId="404"/>
          <ac:spMkLst>
            <pc:docMk/>
            <pc:sldMk cId="331499715" sldId="256"/>
            <ac:spMk id="31" creationId="{20C2DC7D-7832-490B-1D1D-BB269B79F32A}"/>
          </ac:spMkLst>
        </pc:spChg>
      </pc:sldChg>
    </pc:docChg>
  </pc:docChgLst>
  <pc:docChgLst>
    <pc:chgData name="Sonya Ethier" userId="5e00ef16-759b-4105-8a7e-475d56c0c93e" providerId="ADAL" clId="{9E90BBD9-743F-4DD2-B1F1-BE3F8B8EE7DB}"/>
    <pc:docChg chg="undo redo custSel addSld modSld">
      <pc:chgData name="Sonya Ethier" userId="5e00ef16-759b-4105-8a7e-475d56c0c93e" providerId="ADAL" clId="{9E90BBD9-743F-4DD2-B1F1-BE3F8B8EE7DB}" dt="2023-04-07T14:46:51.772" v="7899" actId="20577"/>
      <pc:docMkLst>
        <pc:docMk/>
      </pc:docMkLst>
      <pc:sldChg chg="addSp delSp modSp mod">
        <pc:chgData name="Sonya Ethier" userId="5e00ef16-759b-4105-8a7e-475d56c0c93e" providerId="ADAL" clId="{9E90BBD9-743F-4DD2-B1F1-BE3F8B8EE7DB}" dt="2023-04-07T14:46:51.772" v="7899" actId="20577"/>
        <pc:sldMkLst>
          <pc:docMk/>
          <pc:sldMk cId="331499715" sldId="256"/>
        </pc:sldMkLst>
        <pc:spChg chg="del">
          <ac:chgData name="Sonya Ethier" userId="5e00ef16-759b-4105-8a7e-475d56c0c93e" providerId="ADAL" clId="{9E90BBD9-743F-4DD2-B1F1-BE3F8B8EE7DB}" dt="2023-04-05T15:09:05.634" v="0" actId="478"/>
          <ac:spMkLst>
            <pc:docMk/>
            <pc:sldMk cId="331499715" sldId="256"/>
            <ac:spMk id="2" creationId="{52CC5018-8CF9-1F2C-8383-0A58E377FF33}"/>
          </ac:spMkLst>
        </pc:spChg>
        <pc:spChg chg="del">
          <ac:chgData name="Sonya Ethier" userId="5e00ef16-759b-4105-8a7e-475d56c0c93e" providerId="ADAL" clId="{9E90BBD9-743F-4DD2-B1F1-BE3F8B8EE7DB}" dt="2023-04-05T15:09:08.582" v="1" actId="478"/>
          <ac:spMkLst>
            <pc:docMk/>
            <pc:sldMk cId="331499715" sldId="256"/>
            <ac:spMk id="3" creationId="{2ED37504-F528-EA8D-268C-DDB30D9FA2E8}"/>
          </ac:spMkLst>
        </pc:spChg>
        <pc:spChg chg="add mod">
          <ac:chgData name="Sonya Ethier" userId="5e00ef16-759b-4105-8a7e-475d56c0c93e" providerId="ADAL" clId="{9E90BBD9-743F-4DD2-B1F1-BE3F8B8EE7DB}" dt="2023-04-05T18:12:56.816" v="3031" actId="14100"/>
          <ac:spMkLst>
            <pc:docMk/>
            <pc:sldMk cId="331499715" sldId="256"/>
            <ac:spMk id="8" creationId="{F14BCE5C-FF82-4F78-7AB7-6DD9EC3F053E}"/>
          </ac:spMkLst>
        </pc:spChg>
        <pc:spChg chg="add mod">
          <ac:chgData name="Sonya Ethier" userId="5e00ef16-759b-4105-8a7e-475d56c0c93e" providerId="ADAL" clId="{9E90BBD9-743F-4DD2-B1F1-BE3F8B8EE7DB}" dt="2023-04-05T17:37:07.464" v="2974" actId="1076"/>
          <ac:spMkLst>
            <pc:docMk/>
            <pc:sldMk cId="331499715" sldId="256"/>
            <ac:spMk id="9" creationId="{F0841BE3-E9A8-B872-AB7D-638B57D1D795}"/>
          </ac:spMkLst>
        </pc:spChg>
        <pc:spChg chg="add mod">
          <ac:chgData name="Sonya Ethier" userId="5e00ef16-759b-4105-8a7e-475d56c0c93e" providerId="ADAL" clId="{9E90BBD9-743F-4DD2-B1F1-BE3F8B8EE7DB}" dt="2023-04-05T20:57:01.863" v="3035" actId="14100"/>
          <ac:spMkLst>
            <pc:docMk/>
            <pc:sldMk cId="331499715" sldId="256"/>
            <ac:spMk id="10" creationId="{6A367237-B3CD-01F5-79DC-DB4FCB42C7A3}"/>
          </ac:spMkLst>
        </pc:spChg>
        <pc:spChg chg="add mod">
          <ac:chgData name="Sonya Ethier" userId="5e00ef16-759b-4105-8a7e-475d56c0c93e" providerId="ADAL" clId="{9E90BBD9-743F-4DD2-B1F1-BE3F8B8EE7DB}" dt="2023-04-05T15:45:16.267" v="925" actId="1076"/>
          <ac:spMkLst>
            <pc:docMk/>
            <pc:sldMk cId="331499715" sldId="256"/>
            <ac:spMk id="11" creationId="{077EE62A-7E81-6F79-F53E-736F6F63D3D8}"/>
          </ac:spMkLst>
        </pc:spChg>
        <pc:spChg chg="add mod">
          <ac:chgData name="Sonya Ethier" userId="5e00ef16-759b-4105-8a7e-475d56c0c93e" providerId="ADAL" clId="{9E90BBD9-743F-4DD2-B1F1-BE3F8B8EE7DB}" dt="2023-04-07T14:42:56.979" v="7809" actId="20577"/>
          <ac:spMkLst>
            <pc:docMk/>
            <pc:sldMk cId="331499715" sldId="256"/>
            <ac:spMk id="18" creationId="{586C6815-910A-EE58-0CC9-F7FE61D61F0C}"/>
          </ac:spMkLst>
        </pc:spChg>
        <pc:spChg chg="add mod">
          <ac:chgData name="Sonya Ethier" userId="5e00ef16-759b-4105-8a7e-475d56c0c93e" providerId="ADAL" clId="{9E90BBD9-743F-4DD2-B1F1-BE3F8B8EE7DB}" dt="2023-04-05T21:04:34.215" v="4384" actId="14100"/>
          <ac:spMkLst>
            <pc:docMk/>
            <pc:sldMk cId="331499715" sldId="256"/>
            <ac:spMk id="19" creationId="{E589E544-967D-55C7-92EC-85F0EC423917}"/>
          </ac:spMkLst>
        </pc:spChg>
        <pc:spChg chg="add mod">
          <ac:chgData name="Sonya Ethier" userId="5e00ef16-759b-4105-8a7e-475d56c0c93e" providerId="ADAL" clId="{9E90BBD9-743F-4DD2-B1F1-BE3F8B8EE7DB}" dt="2023-04-07T14:46:34.572" v="7866" actId="20577"/>
          <ac:spMkLst>
            <pc:docMk/>
            <pc:sldMk cId="331499715" sldId="256"/>
            <ac:spMk id="20" creationId="{9599C6EA-D97B-FD36-CA31-39DE45824A99}"/>
          </ac:spMkLst>
        </pc:spChg>
        <pc:spChg chg="add mod">
          <ac:chgData name="Sonya Ethier" userId="5e00ef16-759b-4105-8a7e-475d56c0c93e" providerId="ADAL" clId="{9E90BBD9-743F-4DD2-B1F1-BE3F8B8EE7DB}" dt="2023-04-05T21:04:34.215" v="4384" actId="14100"/>
          <ac:spMkLst>
            <pc:docMk/>
            <pc:sldMk cId="331499715" sldId="256"/>
            <ac:spMk id="21" creationId="{93C61563-15D5-818E-D509-4B1CD9BA5BD8}"/>
          </ac:spMkLst>
        </pc:spChg>
        <pc:spChg chg="add mod">
          <ac:chgData name="Sonya Ethier" userId="5e00ef16-759b-4105-8a7e-475d56c0c93e" providerId="ADAL" clId="{9E90BBD9-743F-4DD2-B1F1-BE3F8B8EE7DB}" dt="2023-04-05T21:04:34.215" v="4384" actId="14100"/>
          <ac:spMkLst>
            <pc:docMk/>
            <pc:sldMk cId="331499715" sldId="256"/>
            <ac:spMk id="22" creationId="{AAAE1459-BBD6-25CF-66CF-E11C46B65998}"/>
          </ac:spMkLst>
        </pc:spChg>
        <pc:spChg chg="add mod">
          <ac:chgData name="Sonya Ethier" userId="5e00ef16-759b-4105-8a7e-475d56c0c93e" providerId="ADAL" clId="{9E90BBD9-743F-4DD2-B1F1-BE3F8B8EE7DB}" dt="2023-04-05T21:04:34.215" v="4384" actId="14100"/>
          <ac:spMkLst>
            <pc:docMk/>
            <pc:sldMk cId="331499715" sldId="256"/>
            <ac:spMk id="23" creationId="{C1D37AD7-D53F-C6CD-B412-D9698C80317D}"/>
          </ac:spMkLst>
        </pc:spChg>
        <pc:spChg chg="add mod">
          <ac:chgData name="Sonya Ethier" userId="5e00ef16-759b-4105-8a7e-475d56c0c93e" providerId="ADAL" clId="{9E90BBD9-743F-4DD2-B1F1-BE3F8B8EE7DB}" dt="2023-04-05T16:59:01.714" v="2795" actId="404"/>
          <ac:spMkLst>
            <pc:docMk/>
            <pc:sldMk cId="331499715" sldId="256"/>
            <ac:spMk id="24" creationId="{CB05C93E-E8C9-982C-5E62-4329810F73EE}"/>
          </ac:spMkLst>
        </pc:spChg>
        <pc:spChg chg="add mod">
          <ac:chgData name="Sonya Ethier" userId="5e00ef16-759b-4105-8a7e-475d56c0c93e" providerId="ADAL" clId="{9E90BBD9-743F-4DD2-B1F1-BE3F8B8EE7DB}" dt="2023-04-07T14:44:21.574" v="7834" actId="404"/>
          <ac:spMkLst>
            <pc:docMk/>
            <pc:sldMk cId="331499715" sldId="256"/>
            <ac:spMk id="25" creationId="{1D58BD06-033D-8BE6-EA2B-160C1C15F932}"/>
          </ac:spMkLst>
        </pc:spChg>
        <pc:spChg chg="add mod">
          <ac:chgData name="Sonya Ethier" userId="5e00ef16-759b-4105-8a7e-475d56c0c93e" providerId="ADAL" clId="{9E90BBD9-743F-4DD2-B1F1-BE3F8B8EE7DB}" dt="2023-04-05T16:59:07.017" v="2796" actId="404"/>
          <ac:spMkLst>
            <pc:docMk/>
            <pc:sldMk cId="331499715" sldId="256"/>
            <ac:spMk id="26" creationId="{AEB9CA6D-9AF4-859F-908F-E4E29B80CF4D}"/>
          </ac:spMkLst>
        </pc:spChg>
        <pc:spChg chg="add mod">
          <ac:chgData name="Sonya Ethier" userId="5e00ef16-759b-4105-8a7e-475d56c0c93e" providerId="ADAL" clId="{9E90BBD9-743F-4DD2-B1F1-BE3F8B8EE7DB}" dt="2023-04-05T16:38:51.266" v="1649" actId="404"/>
          <ac:spMkLst>
            <pc:docMk/>
            <pc:sldMk cId="331499715" sldId="256"/>
            <ac:spMk id="27" creationId="{552DA87D-5418-8E7B-5DA3-CCAEB7FD00C5}"/>
          </ac:spMkLst>
        </pc:spChg>
        <pc:spChg chg="add mod">
          <ac:chgData name="Sonya Ethier" userId="5e00ef16-759b-4105-8a7e-475d56c0c93e" providerId="ADAL" clId="{9E90BBD9-743F-4DD2-B1F1-BE3F8B8EE7DB}" dt="2023-04-05T16:38:38.365" v="1646" actId="403"/>
          <ac:spMkLst>
            <pc:docMk/>
            <pc:sldMk cId="331499715" sldId="256"/>
            <ac:spMk id="28" creationId="{C4518361-4D00-0F48-9228-DF71F72CB771}"/>
          </ac:spMkLst>
        </pc:spChg>
        <pc:spChg chg="add del mod">
          <ac:chgData name="Sonya Ethier" userId="5e00ef16-759b-4105-8a7e-475d56c0c93e" providerId="ADAL" clId="{9E90BBD9-743F-4DD2-B1F1-BE3F8B8EE7DB}" dt="2023-04-05T15:35:21.102" v="701" actId="478"/>
          <ac:spMkLst>
            <pc:docMk/>
            <pc:sldMk cId="331499715" sldId="256"/>
            <ac:spMk id="29" creationId="{13B39DCF-8DF3-7352-8295-FAA7DB15E25C}"/>
          </ac:spMkLst>
        </pc:spChg>
        <pc:spChg chg="add del mod">
          <ac:chgData name="Sonya Ethier" userId="5e00ef16-759b-4105-8a7e-475d56c0c93e" providerId="ADAL" clId="{9E90BBD9-743F-4DD2-B1F1-BE3F8B8EE7DB}" dt="2023-04-05T15:35:22.085" v="702" actId="478"/>
          <ac:spMkLst>
            <pc:docMk/>
            <pc:sldMk cId="331499715" sldId="256"/>
            <ac:spMk id="30" creationId="{DC19A0AF-F275-404A-8C8A-3ECEE376ACE7}"/>
          </ac:spMkLst>
        </pc:spChg>
        <pc:spChg chg="add mod">
          <ac:chgData name="Sonya Ethier" userId="5e00ef16-759b-4105-8a7e-475d56c0c93e" providerId="ADAL" clId="{9E90BBD9-743F-4DD2-B1F1-BE3F8B8EE7DB}" dt="2023-04-05T16:55:30.957" v="2743" actId="20577"/>
          <ac:spMkLst>
            <pc:docMk/>
            <pc:sldMk cId="331499715" sldId="256"/>
            <ac:spMk id="31" creationId="{20C2DC7D-7832-490B-1D1D-BB269B79F32A}"/>
          </ac:spMkLst>
        </pc:spChg>
        <pc:spChg chg="add mod">
          <ac:chgData name="Sonya Ethier" userId="5e00ef16-759b-4105-8a7e-475d56c0c93e" providerId="ADAL" clId="{9E90BBD9-743F-4DD2-B1F1-BE3F8B8EE7DB}" dt="2023-04-05T16:52:18.503" v="2690" actId="14100"/>
          <ac:spMkLst>
            <pc:docMk/>
            <pc:sldMk cId="331499715" sldId="256"/>
            <ac:spMk id="32" creationId="{F6246F3C-07B0-C98C-1597-016B5B079B69}"/>
          </ac:spMkLst>
        </pc:spChg>
        <pc:spChg chg="add del mod">
          <ac:chgData name="Sonya Ethier" userId="5e00ef16-759b-4105-8a7e-475d56c0c93e" providerId="ADAL" clId="{9E90BBD9-743F-4DD2-B1F1-BE3F8B8EE7DB}" dt="2023-04-05T15:36:28.392" v="726" actId="478"/>
          <ac:spMkLst>
            <pc:docMk/>
            <pc:sldMk cId="331499715" sldId="256"/>
            <ac:spMk id="33" creationId="{89505080-4200-83AD-289C-C55F53BEDE3B}"/>
          </ac:spMkLst>
        </pc:spChg>
        <pc:spChg chg="add del mod">
          <ac:chgData name="Sonya Ethier" userId="5e00ef16-759b-4105-8a7e-475d56c0c93e" providerId="ADAL" clId="{9E90BBD9-743F-4DD2-B1F1-BE3F8B8EE7DB}" dt="2023-04-05T15:36:30.698" v="728" actId="478"/>
          <ac:spMkLst>
            <pc:docMk/>
            <pc:sldMk cId="331499715" sldId="256"/>
            <ac:spMk id="34" creationId="{904AB207-E15F-5A1E-5EDE-1EA5B229D76F}"/>
          </ac:spMkLst>
        </pc:spChg>
        <pc:spChg chg="add del mod">
          <ac:chgData name="Sonya Ethier" userId="5e00ef16-759b-4105-8a7e-475d56c0c93e" providerId="ADAL" clId="{9E90BBD9-743F-4DD2-B1F1-BE3F8B8EE7DB}" dt="2023-04-05T16:33:16.496" v="1136" actId="20577"/>
          <ac:spMkLst>
            <pc:docMk/>
            <pc:sldMk cId="331499715" sldId="256"/>
            <ac:spMk id="35" creationId="{F61151AD-B263-2BF0-E1A6-AB2D2695A36F}"/>
          </ac:spMkLst>
        </pc:spChg>
        <pc:spChg chg="add mod">
          <ac:chgData name="Sonya Ethier" userId="5e00ef16-759b-4105-8a7e-475d56c0c93e" providerId="ADAL" clId="{9E90BBD9-743F-4DD2-B1F1-BE3F8B8EE7DB}" dt="2023-04-07T14:46:51.772" v="7899" actId="20577"/>
          <ac:spMkLst>
            <pc:docMk/>
            <pc:sldMk cId="331499715" sldId="256"/>
            <ac:spMk id="36" creationId="{A8BD886B-4BB1-1AF6-78CE-C589A324E4DF}"/>
          </ac:spMkLst>
        </pc:spChg>
        <pc:spChg chg="add mod">
          <ac:chgData name="Sonya Ethier" userId="5e00ef16-759b-4105-8a7e-475d56c0c93e" providerId="ADAL" clId="{9E90BBD9-743F-4DD2-B1F1-BE3F8B8EE7DB}" dt="2023-04-05T16:34:01.250" v="1205" actId="404"/>
          <ac:spMkLst>
            <pc:docMk/>
            <pc:sldMk cId="331499715" sldId="256"/>
            <ac:spMk id="37" creationId="{9456FE03-CAB3-C341-82B5-73FBBF76A299}"/>
          </ac:spMkLst>
        </pc:spChg>
        <pc:spChg chg="add mod">
          <ac:chgData name="Sonya Ethier" userId="5e00ef16-759b-4105-8a7e-475d56c0c93e" providerId="ADAL" clId="{9E90BBD9-743F-4DD2-B1F1-BE3F8B8EE7DB}" dt="2023-04-05T16:34:50.616" v="1277" actId="404"/>
          <ac:spMkLst>
            <pc:docMk/>
            <pc:sldMk cId="331499715" sldId="256"/>
            <ac:spMk id="38" creationId="{D6E2E73E-4136-27C9-FA0F-7AB2F86DDD4E}"/>
          </ac:spMkLst>
        </pc:spChg>
        <pc:spChg chg="add del mod">
          <ac:chgData name="Sonya Ethier" userId="5e00ef16-759b-4105-8a7e-475d56c0c93e" providerId="ADAL" clId="{9E90BBD9-743F-4DD2-B1F1-BE3F8B8EE7DB}" dt="2023-04-05T16:33:13.153" v="1133" actId="20577"/>
          <ac:spMkLst>
            <pc:docMk/>
            <pc:sldMk cId="331499715" sldId="256"/>
            <ac:spMk id="39" creationId="{DED81D3A-6DE0-6C2E-199E-0C547778FA0B}"/>
          </ac:spMkLst>
        </pc:spChg>
        <pc:spChg chg="add mod">
          <ac:chgData name="Sonya Ethier" userId="5e00ef16-759b-4105-8a7e-475d56c0c93e" providerId="ADAL" clId="{9E90BBD9-743F-4DD2-B1F1-BE3F8B8EE7DB}" dt="2023-04-05T16:55:08.307" v="2736" actId="1038"/>
          <ac:spMkLst>
            <pc:docMk/>
            <pc:sldMk cId="331499715" sldId="256"/>
            <ac:spMk id="40" creationId="{1966C3D8-798E-8B70-FBC3-2E9D30AD1465}"/>
          </ac:spMkLst>
        </pc:spChg>
        <pc:spChg chg="add mod">
          <ac:chgData name="Sonya Ethier" userId="5e00ef16-759b-4105-8a7e-475d56c0c93e" providerId="ADAL" clId="{9E90BBD9-743F-4DD2-B1F1-BE3F8B8EE7DB}" dt="2023-04-05T16:56:52.237" v="2766" actId="1038"/>
          <ac:spMkLst>
            <pc:docMk/>
            <pc:sldMk cId="331499715" sldId="256"/>
            <ac:spMk id="41" creationId="{77597CEF-7DC1-606D-C6A7-12C434F8D751}"/>
          </ac:spMkLst>
        </pc:spChg>
        <pc:spChg chg="add del mod">
          <ac:chgData name="Sonya Ethier" userId="5e00ef16-759b-4105-8a7e-475d56c0c93e" providerId="ADAL" clId="{9E90BBD9-743F-4DD2-B1F1-BE3F8B8EE7DB}" dt="2023-04-05T15:37:07.476" v="738" actId="478"/>
          <ac:spMkLst>
            <pc:docMk/>
            <pc:sldMk cId="331499715" sldId="256"/>
            <ac:spMk id="42" creationId="{740AF59F-466D-470D-2B0F-C595AFB72E84}"/>
          </ac:spMkLst>
        </pc:spChg>
        <pc:spChg chg="add del mod">
          <ac:chgData name="Sonya Ethier" userId="5e00ef16-759b-4105-8a7e-475d56c0c93e" providerId="ADAL" clId="{9E90BBD9-743F-4DD2-B1F1-BE3F8B8EE7DB}" dt="2023-04-05T15:37:15.189" v="741" actId="478"/>
          <ac:spMkLst>
            <pc:docMk/>
            <pc:sldMk cId="331499715" sldId="256"/>
            <ac:spMk id="43" creationId="{00AA21CF-5FB1-26E2-2E60-7ABE3DAEADAE}"/>
          </ac:spMkLst>
        </pc:spChg>
        <pc:spChg chg="add mod">
          <ac:chgData name="Sonya Ethier" userId="5e00ef16-759b-4105-8a7e-475d56c0c93e" providerId="ADAL" clId="{9E90BBD9-743F-4DD2-B1F1-BE3F8B8EE7DB}" dt="2023-04-05T16:38:31.502" v="1641" actId="404"/>
          <ac:spMkLst>
            <pc:docMk/>
            <pc:sldMk cId="331499715" sldId="256"/>
            <ac:spMk id="44" creationId="{ADA2C03D-1097-EAA1-3DF7-822D5B9158A6}"/>
          </ac:spMkLst>
        </pc:spChg>
        <pc:spChg chg="add mod">
          <ac:chgData name="Sonya Ethier" userId="5e00ef16-759b-4105-8a7e-475d56c0c93e" providerId="ADAL" clId="{9E90BBD9-743F-4DD2-B1F1-BE3F8B8EE7DB}" dt="2023-04-05T16:36:49.563" v="1495" actId="404"/>
          <ac:spMkLst>
            <pc:docMk/>
            <pc:sldMk cId="331499715" sldId="256"/>
            <ac:spMk id="45" creationId="{38DC7041-DC37-CDC4-91F3-12CF3895FA72}"/>
          </ac:spMkLst>
        </pc:spChg>
        <pc:spChg chg="add mod">
          <ac:chgData name="Sonya Ethier" userId="5e00ef16-759b-4105-8a7e-475d56c0c93e" providerId="ADAL" clId="{9E90BBD9-743F-4DD2-B1F1-BE3F8B8EE7DB}" dt="2023-04-05T16:37:19.354" v="1557" actId="404"/>
          <ac:spMkLst>
            <pc:docMk/>
            <pc:sldMk cId="331499715" sldId="256"/>
            <ac:spMk id="46" creationId="{3FCD018A-7766-CC6D-A8E1-78261DDE3DBA}"/>
          </ac:spMkLst>
        </pc:spChg>
        <pc:spChg chg="add mod">
          <ac:chgData name="Sonya Ethier" userId="5e00ef16-759b-4105-8a7e-475d56c0c93e" providerId="ADAL" clId="{9E90BBD9-743F-4DD2-B1F1-BE3F8B8EE7DB}" dt="2023-04-05T16:39:02.856" v="1651" actId="404"/>
          <ac:spMkLst>
            <pc:docMk/>
            <pc:sldMk cId="331499715" sldId="256"/>
            <ac:spMk id="47" creationId="{B2A945FE-2013-AC77-7EB1-EECB61F8175F}"/>
          </ac:spMkLst>
        </pc:spChg>
        <pc:spChg chg="add mod">
          <ac:chgData name="Sonya Ethier" userId="5e00ef16-759b-4105-8a7e-475d56c0c93e" providerId="ADAL" clId="{9E90BBD9-743F-4DD2-B1F1-BE3F8B8EE7DB}" dt="2023-04-05T16:38:18.760" v="1637" actId="404"/>
          <ac:spMkLst>
            <pc:docMk/>
            <pc:sldMk cId="331499715" sldId="256"/>
            <ac:spMk id="48" creationId="{D7B6CCC3-BC52-E21D-4C14-C066D7EFBCAD}"/>
          </ac:spMkLst>
        </pc:spChg>
        <pc:spChg chg="add mod">
          <ac:chgData name="Sonya Ethier" userId="5e00ef16-759b-4105-8a7e-475d56c0c93e" providerId="ADAL" clId="{9E90BBD9-743F-4DD2-B1F1-BE3F8B8EE7DB}" dt="2023-04-05T16:55:50.275" v="2745" actId="1036"/>
          <ac:spMkLst>
            <pc:docMk/>
            <pc:sldMk cId="331499715" sldId="256"/>
            <ac:spMk id="49" creationId="{8019143C-5A08-3F42-E895-C3E9F1C8F9B0}"/>
          </ac:spMkLst>
        </pc:spChg>
        <pc:spChg chg="add del mod">
          <ac:chgData name="Sonya Ethier" userId="5e00ef16-759b-4105-8a7e-475d56c0c93e" providerId="ADAL" clId="{9E90BBD9-743F-4DD2-B1F1-BE3F8B8EE7DB}" dt="2023-04-05T15:36:43.365" v="732" actId="478"/>
          <ac:spMkLst>
            <pc:docMk/>
            <pc:sldMk cId="331499715" sldId="256"/>
            <ac:spMk id="50" creationId="{403A3CE3-BE34-B4E7-489B-F71A06A72EB6}"/>
          </ac:spMkLst>
        </pc:spChg>
        <pc:spChg chg="add del mod">
          <ac:chgData name="Sonya Ethier" userId="5e00ef16-759b-4105-8a7e-475d56c0c93e" providerId="ADAL" clId="{9E90BBD9-743F-4DD2-B1F1-BE3F8B8EE7DB}" dt="2023-04-05T15:36:43.365" v="732" actId="478"/>
          <ac:spMkLst>
            <pc:docMk/>
            <pc:sldMk cId="331499715" sldId="256"/>
            <ac:spMk id="51" creationId="{5BA52421-09C7-CB69-49BF-2BE0E2834409}"/>
          </ac:spMkLst>
        </pc:spChg>
        <pc:spChg chg="add mod">
          <ac:chgData name="Sonya Ethier" userId="5e00ef16-759b-4105-8a7e-475d56c0c93e" providerId="ADAL" clId="{9E90BBD9-743F-4DD2-B1F1-BE3F8B8EE7DB}" dt="2023-04-05T16:57:11.388" v="2767" actId="14100"/>
          <ac:spMkLst>
            <pc:docMk/>
            <pc:sldMk cId="331499715" sldId="256"/>
            <ac:spMk id="52" creationId="{9E3BAA85-3092-29B1-FCB7-1A47A116C73C}"/>
          </ac:spMkLst>
        </pc:spChg>
        <pc:spChg chg="add mod">
          <ac:chgData name="Sonya Ethier" userId="5e00ef16-759b-4105-8a7e-475d56c0c93e" providerId="ADAL" clId="{9E90BBD9-743F-4DD2-B1F1-BE3F8B8EE7DB}" dt="2023-04-05T16:55:53.815" v="2746" actId="1036"/>
          <ac:spMkLst>
            <pc:docMk/>
            <pc:sldMk cId="331499715" sldId="256"/>
            <ac:spMk id="53" creationId="{CA8887B7-3469-019A-4A5F-1F5205A80773}"/>
          </ac:spMkLst>
        </pc:spChg>
        <pc:spChg chg="add mod">
          <ac:chgData name="Sonya Ethier" userId="5e00ef16-759b-4105-8a7e-475d56c0c93e" providerId="ADAL" clId="{9E90BBD9-743F-4DD2-B1F1-BE3F8B8EE7DB}" dt="2023-04-05T16:56:40.871" v="2764" actId="14100"/>
          <ac:spMkLst>
            <pc:docMk/>
            <pc:sldMk cId="331499715" sldId="256"/>
            <ac:spMk id="54" creationId="{674C8958-5428-64FA-D9AA-AC9207692112}"/>
          </ac:spMkLst>
        </pc:spChg>
        <pc:spChg chg="add mod">
          <ac:chgData name="Sonya Ethier" userId="5e00ef16-759b-4105-8a7e-475d56c0c93e" providerId="ADAL" clId="{9E90BBD9-743F-4DD2-B1F1-BE3F8B8EE7DB}" dt="2023-04-05T16:56:30.682" v="2762" actId="1038"/>
          <ac:spMkLst>
            <pc:docMk/>
            <pc:sldMk cId="331499715" sldId="256"/>
            <ac:spMk id="55" creationId="{343B55DB-5A4A-B9A7-908A-9A67EB83CB3E}"/>
          </ac:spMkLst>
        </pc:spChg>
        <pc:spChg chg="add mod">
          <ac:chgData name="Sonya Ethier" userId="5e00ef16-759b-4105-8a7e-475d56c0c93e" providerId="ADAL" clId="{9E90BBD9-743F-4DD2-B1F1-BE3F8B8EE7DB}" dt="2023-04-05T16:57:14.815" v="2768" actId="14100"/>
          <ac:spMkLst>
            <pc:docMk/>
            <pc:sldMk cId="331499715" sldId="256"/>
            <ac:spMk id="56" creationId="{70E417C5-F9EE-DC5A-C1D0-D9FE039A6177}"/>
          </ac:spMkLst>
        </pc:spChg>
        <pc:spChg chg="add mod">
          <ac:chgData name="Sonya Ethier" userId="5e00ef16-759b-4105-8a7e-475d56c0c93e" providerId="ADAL" clId="{9E90BBD9-743F-4DD2-B1F1-BE3F8B8EE7DB}" dt="2023-04-05T16:55:41.994" v="2744" actId="1035"/>
          <ac:spMkLst>
            <pc:docMk/>
            <pc:sldMk cId="331499715" sldId="256"/>
            <ac:spMk id="57" creationId="{56572ECF-A4B8-6B98-6D58-3CA38352E029}"/>
          </ac:spMkLst>
        </pc:spChg>
        <pc:spChg chg="add mod">
          <ac:chgData name="Sonya Ethier" userId="5e00ef16-759b-4105-8a7e-475d56c0c93e" providerId="ADAL" clId="{9E90BBD9-743F-4DD2-B1F1-BE3F8B8EE7DB}" dt="2023-04-05T16:51:48.366" v="2686" actId="20577"/>
          <ac:spMkLst>
            <pc:docMk/>
            <pc:sldMk cId="331499715" sldId="256"/>
            <ac:spMk id="58" creationId="{085997F5-5EF6-13A6-9FB6-5164BF3D9ADB}"/>
          </ac:spMkLst>
        </pc:spChg>
        <pc:spChg chg="add mod">
          <ac:chgData name="Sonya Ethier" userId="5e00ef16-759b-4105-8a7e-475d56c0c93e" providerId="ADAL" clId="{9E90BBD9-743F-4DD2-B1F1-BE3F8B8EE7DB}" dt="2023-04-05T16:56:34.239" v="2763" actId="1037"/>
          <ac:spMkLst>
            <pc:docMk/>
            <pc:sldMk cId="331499715" sldId="256"/>
            <ac:spMk id="59" creationId="{0B3554C9-6889-FDC6-F2A3-AED192C65907}"/>
          </ac:spMkLst>
        </pc:spChg>
        <pc:spChg chg="add mod">
          <ac:chgData name="Sonya Ethier" userId="5e00ef16-759b-4105-8a7e-475d56c0c93e" providerId="ADAL" clId="{9E90BBD9-743F-4DD2-B1F1-BE3F8B8EE7DB}" dt="2023-04-05T16:58:27.716" v="2789" actId="1035"/>
          <ac:spMkLst>
            <pc:docMk/>
            <pc:sldMk cId="331499715" sldId="256"/>
            <ac:spMk id="60" creationId="{F82CE429-464F-79BA-0281-69A48BFAB634}"/>
          </ac:spMkLst>
        </pc:spChg>
        <pc:spChg chg="add mod">
          <ac:chgData name="Sonya Ethier" userId="5e00ef16-759b-4105-8a7e-475d56c0c93e" providerId="ADAL" clId="{9E90BBD9-743F-4DD2-B1F1-BE3F8B8EE7DB}" dt="2023-04-05T16:58:27.716" v="2789" actId="1035"/>
          <ac:spMkLst>
            <pc:docMk/>
            <pc:sldMk cId="331499715" sldId="256"/>
            <ac:spMk id="61" creationId="{21D4D286-C891-F466-A0C2-C433B6EDD689}"/>
          </ac:spMkLst>
        </pc:spChg>
        <pc:spChg chg="add mod">
          <ac:chgData name="Sonya Ethier" userId="5e00ef16-759b-4105-8a7e-475d56c0c93e" providerId="ADAL" clId="{9E90BBD9-743F-4DD2-B1F1-BE3F8B8EE7DB}" dt="2023-04-05T18:13:05.596" v="3032" actId="14100"/>
          <ac:spMkLst>
            <pc:docMk/>
            <pc:sldMk cId="331499715" sldId="256"/>
            <ac:spMk id="62" creationId="{56F7D80D-B7DA-CD19-CBA8-CBE1CC9308BC}"/>
          </ac:spMkLst>
        </pc:spChg>
        <pc:graphicFrameChg chg="add del mod modGraphic">
          <ac:chgData name="Sonya Ethier" userId="5e00ef16-759b-4105-8a7e-475d56c0c93e" providerId="ADAL" clId="{9E90BBD9-743F-4DD2-B1F1-BE3F8B8EE7DB}" dt="2023-04-05T15:11:31.513" v="5" actId="478"/>
          <ac:graphicFrameMkLst>
            <pc:docMk/>
            <pc:sldMk cId="331499715" sldId="256"/>
            <ac:graphicFrameMk id="7" creationId="{0DC323C3-3951-B94B-CCF2-5A61742B7B26}"/>
          </ac:graphicFrameMkLst>
        </pc:graphicFrameChg>
        <pc:picChg chg="add del mod">
          <ac:chgData name="Sonya Ethier" userId="5e00ef16-759b-4105-8a7e-475d56c0c93e" providerId="ADAL" clId="{9E90BBD9-743F-4DD2-B1F1-BE3F8B8EE7DB}" dt="2023-04-05T15:12:45.912" v="77" actId="478"/>
          <ac:picMkLst>
            <pc:docMk/>
            <pc:sldMk cId="331499715" sldId="256"/>
            <ac:picMk id="13" creationId="{20A29787-393F-BFAA-8728-9ED5190FBA98}"/>
          </ac:picMkLst>
        </pc:picChg>
        <pc:picChg chg="add del mod">
          <ac:chgData name="Sonya Ethier" userId="5e00ef16-759b-4105-8a7e-475d56c0c93e" providerId="ADAL" clId="{9E90BBD9-743F-4DD2-B1F1-BE3F8B8EE7DB}" dt="2023-04-05T15:12:53.243" v="81" actId="478"/>
          <ac:picMkLst>
            <pc:docMk/>
            <pc:sldMk cId="331499715" sldId="256"/>
            <ac:picMk id="15" creationId="{DF43D6D7-93D4-106A-CF80-EACA549E0E56}"/>
          </ac:picMkLst>
        </pc:picChg>
        <pc:picChg chg="add mod">
          <ac:chgData name="Sonya Ethier" userId="5e00ef16-759b-4105-8a7e-475d56c0c93e" providerId="ADAL" clId="{9E90BBD9-743F-4DD2-B1F1-BE3F8B8EE7DB}" dt="2023-04-05T15:45:22.284" v="926" actId="14100"/>
          <ac:picMkLst>
            <pc:docMk/>
            <pc:sldMk cId="331499715" sldId="256"/>
            <ac:picMk id="17" creationId="{1A1D08DC-6BDF-5C8B-FD26-19BC06035D9F}"/>
          </ac:picMkLst>
        </pc:picChg>
      </pc:sldChg>
      <pc:sldChg chg="addSp delSp modSp new mod">
        <pc:chgData name="Sonya Ethier" userId="5e00ef16-759b-4105-8a7e-475d56c0c93e" providerId="ADAL" clId="{9E90BBD9-743F-4DD2-B1F1-BE3F8B8EE7DB}" dt="2023-04-07T14:33:44.399" v="7757" actId="20577"/>
        <pc:sldMkLst>
          <pc:docMk/>
          <pc:sldMk cId="583752861" sldId="257"/>
        </pc:sldMkLst>
        <pc:spChg chg="del">
          <ac:chgData name="Sonya Ethier" userId="5e00ef16-759b-4105-8a7e-475d56c0c93e" providerId="ADAL" clId="{9E90BBD9-743F-4DD2-B1F1-BE3F8B8EE7DB}" dt="2023-04-05T21:07:55.419" v="4388" actId="478"/>
          <ac:spMkLst>
            <pc:docMk/>
            <pc:sldMk cId="583752861" sldId="257"/>
            <ac:spMk id="2" creationId="{F3ACEC88-DFA4-6FA5-0A10-D6D2F0BF01B8}"/>
          </ac:spMkLst>
        </pc:spChg>
        <pc:spChg chg="del">
          <ac:chgData name="Sonya Ethier" userId="5e00ef16-759b-4105-8a7e-475d56c0c93e" providerId="ADAL" clId="{9E90BBD9-743F-4DD2-B1F1-BE3F8B8EE7DB}" dt="2023-04-05T21:07:56.399" v="4389" actId="478"/>
          <ac:spMkLst>
            <pc:docMk/>
            <pc:sldMk cId="583752861" sldId="257"/>
            <ac:spMk id="3" creationId="{B0A6E281-CAC8-A073-CEF0-5C301253E58C}"/>
          </ac:spMkLst>
        </pc:spChg>
        <pc:spChg chg="add mod">
          <ac:chgData name="Sonya Ethier" userId="5e00ef16-759b-4105-8a7e-475d56c0c93e" providerId="ADAL" clId="{9E90BBD9-743F-4DD2-B1F1-BE3F8B8EE7DB}" dt="2023-04-07T14:30:27.012" v="7279" actId="20577"/>
          <ac:spMkLst>
            <pc:docMk/>
            <pc:sldMk cId="583752861" sldId="257"/>
            <ac:spMk id="4" creationId="{68776442-E889-3893-52F3-C6DB37A5BC5D}"/>
          </ac:spMkLst>
        </pc:spChg>
        <pc:spChg chg="add mod">
          <ac:chgData name="Sonya Ethier" userId="5e00ef16-759b-4105-8a7e-475d56c0c93e" providerId="ADAL" clId="{9E90BBD9-743F-4DD2-B1F1-BE3F8B8EE7DB}" dt="2023-04-07T14:32:26.319" v="7555" actId="20577"/>
          <ac:spMkLst>
            <pc:docMk/>
            <pc:sldMk cId="583752861" sldId="257"/>
            <ac:spMk id="5" creationId="{E8F775EB-E0BB-3888-435B-8F1711174468}"/>
          </ac:spMkLst>
        </pc:spChg>
        <pc:spChg chg="add mod">
          <ac:chgData name="Sonya Ethier" userId="5e00ef16-759b-4105-8a7e-475d56c0c93e" providerId="ADAL" clId="{9E90BBD9-743F-4DD2-B1F1-BE3F8B8EE7DB}" dt="2023-04-05T21:27:38.619" v="6794" actId="113"/>
          <ac:spMkLst>
            <pc:docMk/>
            <pc:sldMk cId="583752861" sldId="257"/>
            <ac:spMk id="6" creationId="{A119EF60-E2A7-DCCE-9583-10DD5843691B}"/>
          </ac:spMkLst>
        </pc:spChg>
        <pc:spChg chg="add mod">
          <ac:chgData name="Sonya Ethier" userId="5e00ef16-759b-4105-8a7e-475d56c0c93e" providerId="ADAL" clId="{9E90BBD9-743F-4DD2-B1F1-BE3F8B8EE7DB}" dt="2023-04-07T14:33:18.867" v="7675" actId="20577"/>
          <ac:spMkLst>
            <pc:docMk/>
            <pc:sldMk cId="583752861" sldId="257"/>
            <ac:spMk id="7" creationId="{520D8444-6A7E-1392-4007-A05D19DF6B62}"/>
          </ac:spMkLst>
        </pc:spChg>
        <pc:spChg chg="add mod">
          <ac:chgData name="Sonya Ethier" userId="5e00ef16-759b-4105-8a7e-475d56c0c93e" providerId="ADAL" clId="{9E90BBD9-743F-4DD2-B1F1-BE3F8B8EE7DB}" dt="2023-04-07T14:29:35.147" v="7153" actId="20577"/>
          <ac:spMkLst>
            <pc:docMk/>
            <pc:sldMk cId="583752861" sldId="257"/>
            <ac:spMk id="8" creationId="{5C4C887E-DA12-56FB-DADD-DE52AB0EF085}"/>
          </ac:spMkLst>
        </pc:spChg>
        <pc:spChg chg="add mod">
          <ac:chgData name="Sonya Ethier" userId="5e00ef16-759b-4105-8a7e-475d56c0c93e" providerId="ADAL" clId="{9E90BBD9-743F-4DD2-B1F1-BE3F8B8EE7DB}" dt="2023-04-07T14:33:44.399" v="7757" actId="20577"/>
          <ac:spMkLst>
            <pc:docMk/>
            <pc:sldMk cId="583752861" sldId="257"/>
            <ac:spMk id="9" creationId="{B4476F17-D0D1-CE99-CED7-3C4EA92D9687}"/>
          </ac:spMkLst>
        </pc:spChg>
      </pc:sldChg>
    </pc:docChg>
  </pc:docChgLst>
  <pc:docChgLst>
    <pc:chgData name="Sonya Ethier" userId="5e00ef16-759b-4105-8a7e-475d56c0c93e" providerId="ADAL" clId="{5BCFD4F0-665E-4DBE-AE00-D82539AE8DA3}"/>
    <pc:docChg chg="modSld">
      <pc:chgData name="Sonya Ethier" userId="5e00ef16-759b-4105-8a7e-475d56c0c93e" providerId="ADAL" clId="{5BCFD4F0-665E-4DBE-AE00-D82539AE8DA3}" dt="2023-05-17T12:47:54.052" v="29" actId="20577"/>
      <pc:docMkLst>
        <pc:docMk/>
      </pc:docMkLst>
      <pc:sldChg chg="modSp mod">
        <pc:chgData name="Sonya Ethier" userId="5e00ef16-759b-4105-8a7e-475d56c0c93e" providerId="ADAL" clId="{5BCFD4F0-665E-4DBE-AE00-D82539AE8DA3}" dt="2023-05-17T12:47:54.052" v="29" actId="20577"/>
        <pc:sldMkLst>
          <pc:docMk/>
          <pc:sldMk cId="331499715" sldId="256"/>
        </pc:sldMkLst>
        <pc:spChg chg="mod">
          <ac:chgData name="Sonya Ethier" userId="5e00ef16-759b-4105-8a7e-475d56c0c93e" providerId="ADAL" clId="{5BCFD4F0-665E-4DBE-AE00-D82539AE8DA3}" dt="2023-05-17T12:47:54.052" v="29" actId="20577"/>
          <ac:spMkLst>
            <pc:docMk/>
            <pc:sldMk cId="331499715" sldId="256"/>
            <ac:spMk id="11" creationId="{077EE62A-7E81-6F79-F53E-736F6F63D3D8}"/>
          </ac:spMkLst>
        </pc:spChg>
        <pc:spChg chg="mod">
          <ac:chgData name="Sonya Ethier" userId="5e00ef16-759b-4105-8a7e-475d56c0c93e" providerId="ADAL" clId="{5BCFD4F0-665E-4DBE-AE00-D82539AE8DA3}" dt="2023-05-17T12:47:21.214" v="27" actId="404"/>
          <ac:spMkLst>
            <pc:docMk/>
            <pc:sldMk cId="331499715" sldId="256"/>
            <ac:spMk id="61" creationId="{21D4D286-C891-F466-A0C2-C433B6EDD68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A0F31A-B1AA-21A2-53AA-334B047AA99F}"/>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A"/>
          </a:p>
        </p:txBody>
      </p:sp>
      <p:sp>
        <p:nvSpPr>
          <p:cNvPr id="3" name="Sous-titre 2">
            <a:extLst>
              <a:ext uri="{FF2B5EF4-FFF2-40B4-BE49-F238E27FC236}">
                <a16:creationId xmlns:a16="http://schemas.microsoft.com/office/drawing/2014/main" id="{02685EE8-4312-4F35-EEFE-81D4EEB018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A"/>
          </a:p>
        </p:txBody>
      </p:sp>
      <p:sp>
        <p:nvSpPr>
          <p:cNvPr id="4" name="Espace réservé de la date 3">
            <a:extLst>
              <a:ext uri="{FF2B5EF4-FFF2-40B4-BE49-F238E27FC236}">
                <a16:creationId xmlns:a16="http://schemas.microsoft.com/office/drawing/2014/main" id="{E5BBACCE-77A3-5AC6-73CE-121B2D3F6729}"/>
              </a:ext>
            </a:extLst>
          </p:cNvPr>
          <p:cNvSpPr>
            <a:spLocks noGrp="1"/>
          </p:cNvSpPr>
          <p:nvPr>
            <p:ph type="dt" sz="half" idx="10"/>
          </p:nvPr>
        </p:nvSpPr>
        <p:spPr/>
        <p:txBody>
          <a:bodyPr/>
          <a:lstStyle/>
          <a:p>
            <a:fld id="{EEF4661C-0125-4C85-A5B6-8AC269A81B90}" type="datetimeFigureOut">
              <a:rPr lang="fr-CA" smtClean="0"/>
              <a:t>2023-06-08</a:t>
            </a:fld>
            <a:endParaRPr lang="fr-CA"/>
          </a:p>
        </p:txBody>
      </p:sp>
      <p:sp>
        <p:nvSpPr>
          <p:cNvPr id="5" name="Espace réservé du pied de page 4">
            <a:extLst>
              <a:ext uri="{FF2B5EF4-FFF2-40B4-BE49-F238E27FC236}">
                <a16:creationId xmlns:a16="http://schemas.microsoft.com/office/drawing/2014/main" id="{CA0F7CBE-E1DE-3B38-28C7-F02EC6C261DC}"/>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57A6F99A-9CE1-EB93-9AC8-FB9D154E8955}"/>
              </a:ext>
            </a:extLst>
          </p:cNvPr>
          <p:cNvSpPr>
            <a:spLocks noGrp="1"/>
          </p:cNvSpPr>
          <p:nvPr>
            <p:ph type="sldNum" sz="quarter" idx="12"/>
          </p:nvPr>
        </p:nvSpPr>
        <p:spPr/>
        <p:txBody>
          <a:bodyPr/>
          <a:lstStyle/>
          <a:p>
            <a:fld id="{F2DD953C-73DA-4A50-8F56-7ACD4A4DA4E3}" type="slidenum">
              <a:rPr lang="fr-CA" smtClean="0"/>
              <a:t>‹N°›</a:t>
            </a:fld>
            <a:endParaRPr lang="fr-CA"/>
          </a:p>
        </p:txBody>
      </p:sp>
    </p:spTree>
    <p:extLst>
      <p:ext uri="{BB962C8B-B14F-4D97-AF65-F5344CB8AC3E}">
        <p14:creationId xmlns:p14="http://schemas.microsoft.com/office/powerpoint/2010/main" val="2581433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B7C090-4589-9ADB-A441-94C293062AE5}"/>
              </a:ext>
            </a:extLst>
          </p:cNvPr>
          <p:cNvSpPr>
            <a:spLocks noGrp="1"/>
          </p:cNvSpPr>
          <p:nvPr>
            <p:ph type="title"/>
          </p:nvPr>
        </p:nvSpPr>
        <p:spPr/>
        <p:txBody>
          <a:bodyPr/>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D3B3FA19-2E61-4B37-8651-8288A336FE6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D47E241F-C3E4-FEC9-91CE-52F790506B1E}"/>
              </a:ext>
            </a:extLst>
          </p:cNvPr>
          <p:cNvSpPr>
            <a:spLocks noGrp="1"/>
          </p:cNvSpPr>
          <p:nvPr>
            <p:ph type="dt" sz="half" idx="10"/>
          </p:nvPr>
        </p:nvSpPr>
        <p:spPr/>
        <p:txBody>
          <a:bodyPr/>
          <a:lstStyle/>
          <a:p>
            <a:fld id="{EEF4661C-0125-4C85-A5B6-8AC269A81B90}" type="datetimeFigureOut">
              <a:rPr lang="fr-CA" smtClean="0"/>
              <a:t>2023-06-08</a:t>
            </a:fld>
            <a:endParaRPr lang="fr-CA"/>
          </a:p>
        </p:txBody>
      </p:sp>
      <p:sp>
        <p:nvSpPr>
          <p:cNvPr id="5" name="Espace réservé du pied de page 4">
            <a:extLst>
              <a:ext uri="{FF2B5EF4-FFF2-40B4-BE49-F238E27FC236}">
                <a16:creationId xmlns:a16="http://schemas.microsoft.com/office/drawing/2014/main" id="{BF48555F-FCAB-EAC9-4868-CE89D60A8054}"/>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68C39991-D1D2-C2A5-E51A-F8E27FA6389D}"/>
              </a:ext>
            </a:extLst>
          </p:cNvPr>
          <p:cNvSpPr>
            <a:spLocks noGrp="1"/>
          </p:cNvSpPr>
          <p:nvPr>
            <p:ph type="sldNum" sz="quarter" idx="12"/>
          </p:nvPr>
        </p:nvSpPr>
        <p:spPr/>
        <p:txBody>
          <a:bodyPr/>
          <a:lstStyle/>
          <a:p>
            <a:fld id="{F2DD953C-73DA-4A50-8F56-7ACD4A4DA4E3}" type="slidenum">
              <a:rPr lang="fr-CA" smtClean="0"/>
              <a:t>‹N°›</a:t>
            </a:fld>
            <a:endParaRPr lang="fr-CA"/>
          </a:p>
        </p:txBody>
      </p:sp>
    </p:spTree>
    <p:extLst>
      <p:ext uri="{BB962C8B-B14F-4D97-AF65-F5344CB8AC3E}">
        <p14:creationId xmlns:p14="http://schemas.microsoft.com/office/powerpoint/2010/main" val="3904194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A32769B9-B3E9-0A7B-8F83-13D62F409CAF}"/>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7239927A-8ECC-651D-73AE-C380FF5931D4}"/>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CE679581-0251-D04A-632B-2460AAB0DD5D}"/>
              </a:ext>
            </a:extLst>
          </p:cNvPr>
          <p:cNvSpPr>
            <a:spLocks noGrp="1"/>
          </p:cNvSpPr>
          <p:nvPr>
            <p:ph type="dt" sz="half" idx="10"/>
          </p:nvPr>
        </p:nvSpPr>
        <p:spPr/>
        <p:txBody>
          <a:bodyPr/>
          <a:lstStyle/>
          <a:p>
            <a:fld id="{EEF4661C-0125-4C85-A5B6-8AC269A81B90}" type="datetimeFigureOut">
              <a:rPr lang="fr-CA" smtClean="0"/>
              <a:t>2023-06-08</a:t>
            </a:fld>
            <a:endParaRPr lang="fr-CA"/>
          </a:p>
        </p:txBody>
      </p:sp>
      <p:sp>
        <p:nvSpPr>
          <p:cNvPr id="5" name="Espace réservé du pied de page 4">
            <a:extLst>
              <a:ext uri="{FF2B5EF4-FFF2-40B4-BE49-F238E27FC236}">
                <a16:creationId xmlns:a16="http://schemas.microsoft.com/office/drawing/2014/main" id="{B2CCA63D-FBAB-0F3A-285D-A75A34F90782}"/>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CB647483-B55C-30A3-B1D5-A22C2197F544}"/>
              </a:ext>
            </a:extLst>
          </p:cNvPr>
          <p:cNvSpPr>
            <a:spLocks noGrp="1"/>
          </p:cNvSpPr>
          <p:nvPr>
            <p:ph type="sldNum" sz="quarter" idx="12"/>
          </p:nvPr>
        </p:nvSpPr>
        <p:spPr/>
        <p:txBody>
          <a:bodyPr/>
          <a:lstStyle/>
          <a:p>
            <a:fld id="{F2DD953C-73DA-4A50-8F56-7ACD4A4DA4E3}" type="slidenum">
              <a:rPr lang="fr-CA" smtClean="0"/>
              <a:t>‹N°›</a:t>
            </a:fld>
            <a:endParaRPr lang="fr-CA"/>
          </a:p>
        </p:txBody>
      </p:sp>
    </p:spTree>
    <p:extLst>
      <p:ext uri="{BB962C8B-B14F-4D97-AF65-F5344CB8AC3E}">
        <p14:creationId xmlns:p14="http://schemas.microsoft.com/office/powerpoint/2010/main" val="646264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69AABE-757C-5134-BE39-3C325DB14841}"/>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EE549D31-B57E-5727-9DCD-9C28DD136E9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F9F2EF82-9FB3-FDDB-EFCC-76ADE40664C8}"/>
              </a:ext>
            </a:extLst>
          </p:cNvPr>
          <p:cNvSpPr>
            <a:spLocks noGrp="1"/>
          </p:cNvSpPr>
          <p:nvPr>
            <p:ph type="dt" sz="half" idx="10"/>
          </p:nvPr>
        </p:nvSpPr>
        <p:spPr/>
        <p:txBody>
          <a:bodyPr/>
          <a:lstStyle/>
          <a:p>
            <a:fld id="{EEF4661C-0125-4C85-A5B6-8AC269A81B90}" type="datetimeFigureOut">
              <a:rPr lang="fr-CA" smtClean="0"/>
              <a:t>2023-06-08</a:t>
            </a:fld>
            <a:endParaRPr lang="fr-CA"/>
          </a:p>
        </p:txBody>
      </p:sp>
      <p:sp>
        <p:nvSpPr>
          <p:cNvPr id="5" name="Espace réservé du pied de page 4">
            <a:extLst>
              <a:ext uri="{FF2B5EF4-FFF2-40B4-BE49-F238E27FC236}">
                <a16:creationId xmlns:a16="http://schemas.microsoft.com/office/drawing/2014/main" id="{6B66712E-385E-76A6-D383-F0541401EFAE}"/>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626BFE8C-3C11-6E12-BD63-7429936E8BA3}"/>
              </a:ext>
            </a:extLst>
          </p:cNvPr>
          <p:cNvSpPr>
            <a:spLocks noGrp="1"/>
          </p:cNvSpPr>
          <p:nvPr>
            <p:ph type="sldNum" sz="quarter" idx="12"/>
          </p:nvPr>
        </p:nvSpPr>
        <p:spPr/>
        <p:txBody>
          <a:bodyPr/>
          <a:lstStyle/>
          <a:p>
            <a:fld id="{F2DD953C-73DA-4A50-8F56-7ACD4A4DA4E3}" type="slidenum">
              <a:rPr lang="fr-CA" smtClean="0"/>
              <a:t>‹N°›</a:t>
            </a:fld>
            <a:endParaRPr lang="fr-CA"/>
          </a:p>
        </p:txBody>
      </p:sp>
    </p:spTree>
    <p:extLst>
      <p:ext uri="{BB962C8B-B14F-4D97-AF65-F5344CB8AC3E}">
        <p14:creationId xmlns:p14="http://schemas.microsoft.com/office/powerpoint/2010/main" val="4191648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5B17C8-37B8-070F-BDF2-03BD84F52E4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A"/>
          </a:p>
        </p:txBody>
      </p:sp>
      <p:sp>
        <p:nvSpPr>
          <p:cNvPr id="3" name="Espace réservé du texte 2">
            <a:extLst>
              <a:ext uri="{FF2B5EF4-FFF2-40B4-BE49-F238E27FC236}">
                <a16:creationId xmlns:a16="http://schemas.microsoft.com/office/drawing/2014/main" id="{65947F76-5A36-EF5F-67DA-90763598CA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C00E2AD-30B6-39BB-2ED1-FF307012186E}"/>
              </a:ext>
            </a:extLst>
          </p:cNvPr>
          <p:cNvSpPr>
            <a:spLocks noGrp="1"/>
          </p:cNvSpPr>
          <p:nvPr>
            <p:ph type="dt" sz="half" idx="10"/>
          </p:nvPr>
        </p:nvSpPr>
        <p:spPr/>
        <p:txBody>
          <a:bodyPr/>
          <a:lstStyle/>
          <a:p>
            <a:fld id="{EEF4661C-0125-4C85-A5B6-8AC269A81B90}" type="datetimeFigureOut">
              <a:rPr lang="fr-CA" smtClean="0"/>
              <a:t>2023-06-08</a:t>
            </a:fld>
            <a:endParaRPr lang="fr-CA"/>
          </a:p>
        </p:txBody>
      </p:sp>
      <p:sp>
        <p:nvSpPr>
          <p:cNvPr id="5" name="Espace réservé du pied de page 4">
            <a:extLst>
              <a:ext uri="{FF2B5EF4-FFF2-40B4-BE49-F238E27FC236}">
                <a16:creationId xmlns:a16="http://schemas.microsoft.com/office/drawing/2014/main" id="{0D998EAD-C722-50CD-6BB1-5CEE9A06E1FB}"/>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BBDCB3F2-92C9-199E-BA37-6A95BEF56B5B}"/>
              </a:ext>
            </a:extLst>
          </p:cNvPr>
          <p:cNvSpPr>
            <a:spLocks noGrp="1"/>
          </p:cNvSpPr>
          <p:nvPr>
            <p:ph type="sldNum" sz="quarter" idx="12"/>
          </p:nvPr>
        </p:nvSpPr>
        <p:spPr/>
        <p:txBody>
          <a:bodyPr/>
          <a:lstStyle/>
          <a:p>
            <a:fld id="{F2DD953C-73DA-4A50-8F56-7ACD4A4DA4E3}" type="slidenum">
              <a:rPr lang="fr-CA" smtClean="0"/>
              <a:t>‹N°›</a:t>
            </a:fld>
            <a:endParaRPr lang="fr-CA"/>
          </a:p>
        </p:txBody>
      </p:sp>
    </p:spTree>
    <p:extLst>
      <p:ext uri="{BB962C8B-B14F-4D97-AF65-F5344CB8AC3E}">
        <p14:creationId xmlns:p14="http://schemas.microsoft.com/office/powerpoint/2010/main" val="2397473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2A7C8B-9CD7-551A-E799-8A2E859A2B61}"/>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78B2A81E-4843-9D87-0EB7-4E75B748CEE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a:extLst>
              <a:ext uri="{FF2B5EF4-FFF2-40B4-BE49-F238E27FC236}">
                <a16:creationId xmlns:a16="http://schemas.microsoft.com/office/drawing/2014/main" id="{B5083FDE-F348-3647-551F-B7A09019D77C}"/>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e la date 4">
            <a:extLst>
              <a:ext uri="{FF2B5EF4-FFF2-40B4-BE49-F238E27FC236}">
                <a16:creationId xmlns:a16="http://schemas.microsoft.com/office/drawing/2014/main" id="{FBD93670-4A3D-E54C-BED0-925DAE1B7276}"/>
              </a:ext>
            </a:extLst>
          </p:cNvPr>
          <p:cNvSpPr>
            <a:spLocks noGrp="1"/>
          </p:cNvSpPr>
          <p:nvPr>
            <p:ph type="dt" sz="half" idx="10"/>
          </p:nvPr>
        </p:nvSpPr>
        <p:spPr/>
        <p:txBody>
          <a:bodyPr/>
          <a:lstStyle/>
          <a:p>
            <a:fld id="{EEF4661C-0125-4C85-A5B6-8AC269A81B90}" type="datetimeFigureOut">
              <a:rPr lang="fr-CA" smtClean="0"/>
              <a:t>2023-06-08</a:t>
            </a:fld>
            <a:endParaRPr lang="fr-CA"/>
          </a:p>
        </p:txBody>
      </p:sp>
      <p:sp>
        <p:nvSpPr>
          <p:cNvPr id="6" name="Espace réservé du pied de page 5">
            <a:extLst>
              <a:ext uri="{FF2B5EF4-FFF2-40B4-BE49-F238E27FC236}">
                <a16:creationId xmlns:a16="http://schemas.microsoft.com/office/drawing/2014/main" id="{15446270-A682-2FB6-79EF-74D6C05FE85E}"/>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6BCB34B4-980C-CBF7-0AB5-9C72BC9299E2}"/>
              </a:ext>
            </a:extLst>
          </p:cNvPr>
          <p:cNvSpPr>
            <a:spLocks noGrp="1"/>
          </p:cNvSpPr>
          <p:nvPr>
            <p:ph type="sldNum" sz="quarter" idx="12"/>
          </p:nvPr>
        </p:nvSpPr>
        <p:spPr/>
        <p:txBody>
          <a:bodyPr/>
          <a:lstStyle/>
          <a:p>
            <a:fld id="{F2DD953C-73DA-4A50-8F56-7ACD4A4DA4E3}" type="slidenum">
              <a:rPr lang="fr-CA" smtClean="0"/>
              <a:t>‹N°›</a:t>
            </a:fld>
            <a:endParaRPr lang="fr-CA"/>
          </a:p>
        </p:txBody>
      </p:sp>
    </p:spTree>
    <p:extLst>
      <p:ext uri="{BB962C8B-B14F-4D97-AF65-F5344CB8AC3E}">
        <p14:creationId xmlns:p14="http://schemas.microsoft.com/office/powerpoint/2010/main" val="2515585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A04FAE-C1DB-8B4C-7B52-57C839197CDC}"/>
              </a:ext>
            </a:extLst>
          </p:cNvPr>
          <p:cNvSpPr>
            <a:spLocks noGrp="1"/>
          </p:cNvSpPr>
          <p:nvPr>
            <p:ph type="title"/>
          </p:nvPr>
        </p:nvSpPr>
        <p:spPr>
          <a:xfrm>
            <a:off x="839788" y="365125"/>
            <a:ext cx="10515600" cy="1325563"/>
          </a:xfrm>
        </p:spPr>
        <p:txBody>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64CBF673-A3CA-010F-FF5A-0BFFC8EB63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27AE4E5-AF1B-1430-D959-62CF3533D822}"/>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texte 4">
            <a:extLst>
              <a:ext uri="{FF2B5EF4-FFF2-40B4-BE49-F238E27FC236}">
                <a16:creationId xmlns:a16="http://schemas.microsoft.com/office/drawing/2014/main" id="{4A8879D7-5ED7-B68D-8011-2629052040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2ECF6FC-66A9-707C-BC14-861236B9673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e la date 6">
            <a:extLst>
              <a:ext uri="{FF2B5EF4-FFF2-40B4-BE49-F238E27FC236}">
                <a16:creationId xmlns:a16="http://schemas.microsoft.com/office/drawing/2014/main" id="{88408AB8-2D13-5DE4-827B-13FC25039373}"/>
              </a:ext>
            </a:extLst>
          </p:cNvPr>
          <p:cNvSpPr>
            <a:spLocks noGrp="1"/>
          </p:cNvSpPr>
          <p:nvPr>
            <p:ph type="dt" sz="half" idx="10"/>
          </p:nvPr>
        </p:nvSpPr>
        <p:spPr/>
        <p:txBody>
          <a:bodyPr/>
          <a:lstStyle/>
          <a:p>
            <a:fld id="{EEF4661C-0125-4C85-A5B6-8AC269A81B90}" type="datetimeFigureOut">
              <a:rPr lang="fr-CA" smtClean="0"/>
              <a:t>2023-06-08</a:t>
            </a:fld>
            <a:endParaRPr lang="fr-CA"/>
          </a:p>
        </p:txBody>
      </p:sp>
      <p:sp>
        <p:nvSpPr>
          <p:cNvPr id="8" name="Espace réservé du pied de page 7">
            <a:extLst>
              <a:ext uri="{FF2B5EF4-FFF2-40B4-BE49-F238E27FC236}">
                <a16:creationId xmlns:a16="http://schemas.microsoft.com/office/drawing/2014/main" id="{F053363F-3404-62DA-4968-A6A0FD7FAA8E}"/>
              </a:ext>
            </a:extLst>
          </p:cNvPr>
          <p:cNvSpPr>
            <a:spLocks noGrp="1"/>
          </p:cNvSpPr>
          <p:nvPr>
            <p:ph type="ftr" sz="quarter" idx="11"/>
          </p:nvPr>
        </p:nvSpPr>
        <p:spPr/>
        <p:txBody>
          <a:bodyPr/>
          <a:lstStyle/>
          <a:p>
            <a:endParaRPr lang="fr-CA"/>
          </a:p>
        </p:txBody>
      </p:sp>
      <p:sp>
        <p:nvSpPr>
          <p:cNvPr id="9" name="Espace réservé du numéro de diapositive 8">
            <a:extLst>
              <a:ext uri="{FF2B5EF4-FFF2-40B4-BE49-F238E27FC236}">
                <a16:creationId xmlns:a16="http://schemas.microsoft.com/office/drawing/2014/main" id="{A2D5CDFF-CB84-767A-5B16-AA152FED9A95}"/>
              </a:ext>
            </a:extLst>
          </p:cNvPr>
          <p:cNvSpPr>
            <a:spLocks noGrp="1"/>
          </p:cNvSpPr>
          <p:nvPr>
            <p:ph type="sldNum" sz="quarter" idx="12"/>
          </p:nvPr>
        </p:nvSpPr>
        <p:spPr/>
        <p:txBody>
          <a:bodyPr/>
          <a:lstStyle/>
          <a:p>
            <a:fld id="{F2DD953C-73DA-4A50-8F56-7ACD4A4DA4E3}" type="slidenum">
              <a:rPr lang="fr-CA" smtClean="0"/>
              <a:t>‹N°›</a:t>
            </a:fld>
            <a:endParaRPr lang="fr-CA"/>
          </a:p>
        </p:txBody>
      </p:sp>
    </p:spTree>
    <p:extLst>
      <p:ext uri="{BB962C8B-B14F-4D97-AF65-F5344CB8AC3E}">
        <p14:creationId xmlns:p14="http://schemas.microsoft.com/office/powerpoint/2010/main" val="3755774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C93F25-E79F-EF3B-7F1D-74667F56B3F8}"/>
              </a:ext>
            </a:extLst>
          </p:cNvPr>
          <p:cNvSpPr>
            <a:spLocks noGrp="1"/>
          </p:cNvSpPr>
          <p:nvPr>
            <p:ph type="title"/>
          </p:nvPr>
        </p:nvSpPr>
        <p:spPr/>
        <p:txBody>
          <a:bodyPr/>
          <a:lstStyle/>
          <a:p>
            <a:r>
              <a:rPr lang="fr-FR"/>
              <a:t>Modifiez le style du titre</a:t>
            </a:r>
            <a:endParaRPr lang="fr-CA"/>
          </a:p>
        </p:txBody>
      </p:sp>
      <p:sp>
        <p:nvSpPr>
          <p:cNvPr id="3" name="Espace réservé de la date 2">
            <a:extLst>
              <a:ext uri="{FF2B5EF4-FFF2-40B4-BE49-F238E27FC236}">
                <a16:creationId xmlns:a16="http://schemas.microsoft.com/office/drawing/2014/main" id="{825EE921-46F7-149D-EB3E-25C754E1F3BC}"/>
              </a:ext>
            </a:extLst>
          </p:cNvPr>
          <p:cNvSpPr>
            <a:spLocks noGrp="1"/>
          </p:cNvSpPr>
          <p:nvPr>
            <p:ph type="dt" sz="half" idx="10"/>
          </p:nvPr>
        </p:nvSpPr>
        <p:spPr/>
        <p:txBody>
          <a:bodyPr/>
          <a:lstStyle/>
          <a:p>
            <a:fld id="{EEF4661C-0125-4C85-A5B6-8AC269A81B90}" type="datetimeFigureOut">
              <a:rPr lang="fr-CA" smtClean="0"/>
              <a:t>2023-06-08</a:t>
            </a:fld>
            <a:endParaRPr lang="fr-CA"/>
          </a:p>
        </p:txBody>
      </p:sp>
      <p:sp>
        <p:nvSpPr>
          <p:cNvPr id="4" name="Espace réservé du pied de page 3">
            <a:extLst>
              <a:ext uri="{FF2B5EF4-FFF2-40B4-BE49-F238E27FC236}">
                <a16:creationId xmlns:a16="http://schemas.microsoft.com/office/drawing/2014/main" id="{4E057F3A-2B19-19B6-868A-1B642A9BA17E}"/>
              </a:ext>
            </a:extLst>
          </p:cNvPr>
          <p:cNvSpPr>
            <a:spLocks noGrp="1"/>
          </p:cNvSpPr>
          <p:nvPr>
            <p:ph type="ftr" sz="quarter" idx="11"/>
          </p:nvPr>
        </p:nvSpPr>
        <p:spPr/>
        <p:txBody>
          <a:bodyPr/>
          <a:lstStyle/>
          <a:p>
            <a:endParaRPr lang="fr-CA"/>
          </a:p>
        </p:txBody>
      </p:sp>
      <p:sp>
        <p:nvSpPr>
          <p:cNvPr id="5" name="Espace réservé du numéro de diapositive 4">
            <a:extLst>
              <a:ext uri="{FF2B5EF4-FFF2-40B4-BE49-F238E27FC236}">
                <a16:creationId xmlns:a16="http://schemas.microsoft.com/office/drawing/2014/main" id="{C3B56E8A-6039-AC65-124E-BA13601DF653}"/>
              </a:ext>
            </a:extLst>
          </p:cNvPr>
          <p:cNvSpPr>
            <a:spLocks noGrp="1"/>
          </p:cNvSpPr>
          <p:nvPr>
            <p:ph type="sldNum" sz="quarter" idx="12"/>
          </p:nvPr>
        </p:nvSpPr>
        <p:spPr/>
        <p:txBody>
          <a:bodyPr/>
          <a:lstStyle/>
          <a:p>
            <a:fld id="{F2DD953C-73DA-4A50-8F56-7ACD4A4DA4E3}" type="slidenum">
              <a:rPr lang="fr-CA" smtClean="0"/>
              <a:t>‹N°›</a:t>
            </a:fld>
            <a:endParaRPr lang="fr-CA"/>
          </a:p>
        </p:txBody>
      </p:sp>
    </p:spTree>
    <p:extLst>
      <p:ext uri="{BB962C8B-B14F-4D97-AF65-F5344CB8AC3E}">
        <p14:creationId xmlns:p14="http://schemas.microsoft.com/office/powerpoint/2010/main" val="3991529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B576AA3-2E19-D48D-4C2B-60A6956722F2}"/>
              </a:ext>
            </a:extLst>
          </p:cNvPr>
          <p:cNvSpPr>
            <a:spLocks noGrp="1"/>
          </p:cNvSpPr>
          <p:nvPr>
            <p:ph type="dt" sz="half" idx="10"/>
          </p:nvPr>
        </p:nvSpPr>
        <p:spPr/>
        <p:txBody>
          <a:bodyPr/>
          <a:lstStyle/>
          <a:p>
            <a:fld id="{EEF4661C-0125-4C85-A5B6-8AC269A81B90}" type="datetimeFigureOut">
              <a:rPr lang="fr-CA" smtClean="0"/>
              <a:t>2023-06-08</a:t>
            </a:fld>
            <a:endParaRPr lang="fr-CA"/>
          </a:p>
        </p:txBody>
      </p:sp>
      <p:sp>
        <p:nvSpPr>
          <p:cNvPr id="3" name="Espace réservé du pied de page 2">
            <a:extLst>
              <a:ext uri="{FF2B5EF4-FFF2-40B4-BE49-F238E27FC236}">
                <a16:creationId xmlns:a16="http://schemas.microsoft.com/office/drawing/2014/main" id="{872004EC-5563-3F35-100D-7ABC79E244FD}"/>
              </a:ext>
            </a:extLst>
          </p:cNvPr>
          <p:cNvSpPr>
            <a:spLocks noGrp="1"/>
          </p:cNvSpPr>
          <p:nvPr>
            <p:ph type="ftr" sz="quarter" idx="11"/>
          </p:nvPr>
        </p:nvSpPr>
        <p:spPr/>
        <p:txBody>
          <a:bodyPr/>
          <a:lstStyle/>
          <a:p>
            <a:endParaRPr lang="fr-CA"/>
          </a:p>
        </p:txBody>
      </p:sp>
      <p:sp>
        <p:nvSpPr>
          <p:cNvPr id="4" name="Espace réservé du numéro de diapositive 3">
            <a:extLst>
              <a:ext uri="{FF2B5EF4-FFF2-40B4-BE49-F238E27FC236}">
                <a16:creationId xmlns:a16="http://schemas.microsoft.com/office/drawing/2014/main" id="{2FC3A93B-A0E7-AE73-8A1D-9FDBF618C83F}"/>
              </a:ext>
            </a:extLst>
          </p:cNvPr>
          <p:cNvSpPr>
            <a:spLocks noGrp="1"/>
          </p:cNvSpPr>
          <p:nvPr>
            <p:ph type="sldNum" sz="quarter" idx="12"/>
          </p:nvPr>
        </p:nvSpPr>
        <p:spPr/>
        <p:txBody>
          <a:bodyPr/>
          <a:lstStyle/>
          <a:p>
            <a:fld id="{F2DD953C-73DA-4A50-8F56-7ACD4A4DA4E3}" type="slidenum">
              <a:rPr lang="fr-CA" smtClean="0"/>
              <a:t>‹N°›</a:t>
            </a:fld>
            <a:endParaRPr lang="fr-CA"/>
          </a:p>
        </p:txBody>
      </p:sp>
    </p:spTree>
    <p:extLst>
      <p:ext uri="{BB962C8B-B14F-4D97-AF65-F5344CB8AC3E}">
        <p14:creationId xmlns:p14="http://schemas.microsoft.com/office/powerpoint/2010/main" val="2955886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22FCFE-D3F5-CCDF-23A9-29C595C05F1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du contenu 2">
            <a:extLst>
              <a:ext uri="{FF2B5EF4-FFF2-40B4-BE49-F238E27FC236}">
                <a16:creationId xmlns:a16="http://schemas.microsoft.com/office/drawing/2014/main" id="{1A0B37CB-B991-C6B2-253A-45FB1FE02E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3">
            <a:extLst>
              <a:ext uri="{FF2B5EF4-FFF2-40B4-BE49-F238E27FC236}">
                <a16:creationId xmlns:a16="http://schemas.microsoft.com/office/drawing/2014/main" id="{694EF33C-A872-61BA-6FDA-DB4DDA0286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F6247D5-7C07-BA74-8BD8-C7BAC282F3FE}"/>
              </a:ext>
            </a:extLst>
          </p:cNvPr>
          <p:cNvSpPr>
            <a:spLocks noGrp="1"/>
          </p:cNvSpPr>
          <p:nvPr>
            <p:ph type="dt" sz="half" idx="10"/>
          </p:nvPr>
        </p:nvSpPr>
        <p:spPr/>
        <p:txBody>
          <a:bodyPr/>
          <a:lstStyle/>
          <a:p>
            <a:fld id="{EEF4661C-0125-4C85-A5B6-8AC269A81B90}" type="datetimeFigureOut">
              <a:rPr lang="fr-CA" smtClean="0"/>
              <a:t>2023-06-08</a:t>
            </a:fld>
            <a:endParaRPr lang="fr-CA"/>
          </a:p>
        </p:txBody>
      </p:sp>
      <p:sp>
        <p:nvSpPr>
          <p:cNvPr id="6" name="Espace réservé du pied de page 5">
            <a:extLst>
              <a:ext uri="{FF2B5EF4-FFF2-40B4-BE49-F238E27FC236}">
                <a16:creationId xmlns:a16="http://schemas.microsoft.com/office/drawing/2014/main" id="{87080B19-3A30-E769-2DFD-901EE0506BF9}"/>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03870CC4-8A2D-5AAA-ECCE-B0834E89213C}"/>
              </a:ext>
            </a:extLst>
          </p:cNvPr>
          <p:cNvSpPr>
            <a:spLocks noGrp="1"/>
          </p:cNvSpPr>
          <p:nvPr>
            <p:ph type="sldNum" sz="quarter" idx="12"/>
          </p:nvPr>
        </p:nvSpPr>
        <p:spPr/>
        <p:txBody>
          <a:bodyPr/>
          <a:lstStyle/>
          <a:p>
            <a:fld id="{F2DD953C-73DA-4A50-8F56-7ACD4A4DA4E3}" type="slidenum">
              <a:rPr lang="fr-CA" smtClean="0"/>
              <a:t>‹N°›</a:t>
            </a:fld>
            <a:endParaRPr lang="fr-CA"/>
          </a:p>
        </p:txBody>
      </p:sp>
    </p:spTree>
    <p:extLst>
      <p:ext uri="{BB962C8B-B14F-4D97-AF65-F5344CB8AC3E}">
        <p14:creationId xmlns:p14="http://schemas.microsoft.com/office/powerpoint/2010/main" val="4046638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4DCA4D-A729-7131-6C2C-25293E87612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pour une image  2">
            <a:extLst>
              <a:ext uri="{FF2B5EF4-FFF2-40B4-BE49-F238E27FC236}">
                <a16:creationId xmlns:a16="http://schemas.microsoft.com/office/drawing/2014/main" id="{75C6A5B5-9148-455A-7AC3-DFCB7D76F9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a:extLst>
              <a:ext uri="{FF2B5EF4-FFF2-40B4-BE49-F238E27FC236}">
                <a16:creationId xmlns:a16="http://schemas.microsoft.com/office/drawing/2014/main" id="{1E390867-B98A-D35D-1AC3-1CC9ED2942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3174423-2799-99DA-7DE0-60FAE518CA96}"/>
              </a:ext>
            </a:extLst>
          </p:cNvPr>
          <p:cNvSpPr>
            <a:spLocks noGrp="1"/>
          </p:cNvSpPr>
          <p:nvPr>
            <p:ph type="dt" sz="half" idx="10"/>
          </p:nvPr>
        </p:nvSpPr>
        <p:spPr/>
        <p:txBody>
          <a:bodyPr/>
          <a:lstStyle/>
          <a:p>
            <a:fld id="{EEF4661C-0125-4C85-A5B6-8AC269A81B90}" type="datetimeFigureOut">
              <a:rPr lang="fr-CA" smtClean="0"/>
              <a:t>2023-06-08</a:t>
            </a:fld>
            <a:endParaRPr lang="fr-CA"/>
          </a:p>
        </p:txBody>
      </p:sp>
      <p:sp>
        <p:nvSpPr>
          <p:cNvPr id="6" name="Espace réservé du pied de page 5">
            <a:extLst>
              <a:ext uri="{FF2B5EF4-FFF2-40B4-BE49-F238E27FC236}">
                <a16:creationId xmlns:a16="http://schemas.microsoft.com/office/drawing/2014/main" id="{F4E57972-B6D3-577D-1863-21798E5B01B1}"/>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F5277857-7718-BCC2-0903-2EA9A91EB6CF}"/>
              </a:ext>
            </a:extLst>
          </p:cNvPr>
          <p:cNvSpPr>
            <a:spLocks noGrp="1"/>
          </p:cNvSpPr>
          <p:nvPr>
            <p:ph type="sldNum" sz="quarter" idx="12"/>
          </p:nvPr>
        </p:nvSpPr>
        <p:spPr/>
        <p:txBody>
          <a:bodyPr/>
          <a:lstStyle/>
          <a:p>
            <a:fld id="{F2DD953C-73DA-4A50-8F56-7ACD4A4DA4E3}" type="slidenum">
              <a:rPr lang="fr-CA" smtClean="0"/>
              <a:t>‹N°›</a:t>
            </a:fld>
            <a:endParaRPr lang="fr-CA"/>
          </a:p>
        </p:txBody>
      </p:sp>
    </p:spTree>
    <p:extLst>
      <p:ext uri="{BB962C8B-B14F-4D97-AF65-F5344CB8AC3E}">
        <p14:creationId xmlns:p14="http://schemas.microsoft.com/office/powerpoint/2010/main" val="3364516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D7BF634-39EB-60D5-6771-B7E479FA92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440EA6E3-5E80-F524-80A6-68D582EBDB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EBE34EF6-8D37-72EB-04F1-5FA7C75DEE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F4661C-0125-4C85-A5B6-8AC269A81B90}" type="datetimeFigureOut">
              <a:rPr lang="fr-CA" smtClean="0"/>
              <a:t>2023-06-08</a:t>
            </a:fld>
            <a:endParaRPr lang="fr-CA"/>
          </a:p>
        </p:txBody>
      </p:sp>
      <p:sp>
        <p:nvSpPr>
          <p:cNvPr id="5" name="Espace réservé du pied de page 4">
            <a:extLst>
              <a:ext uri="{FF2B5EF4-FFF2-40B4-BE49-F238E27FC236}">
                <a16:creationId xmlns:a16="http://schemas.microsoft.com/office/drawing/2014/main" id="{00A3869C-05CC-1AD4-21A9-65140A49F4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Espace réservé du numéro de diapositive 5">
            <a:extLst>
              <a:ext uri="{FF2B5EF4-FFF2-40B4-BE49-F238E27FC236}">
                <a16:creationId xmlns:a16="http://schemas.microsoft.com/office/drawing/2014/main" id="{25D1706F-7E19-6B7E-CEEC-292A83E64B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DD953C-73DA-4A50-8F56-7ACD4A4DA4E3}" type="slidenum">
              <a:rPr lang="fr-CA" smtClean="0"/>
              <a:t>‹N°›</a:t>
            </a:fld>
            <a:endParaRPr lang="fr-CA"/>
          </a:p>
        </p:txBody>
      </p:sp>
    </p:spTree>
    <p:extLst>
      <p:ext uri="{BB962C8B-B14F-4D97-AF65-F5344CB8AC3E}">
        <p14:creationId xmlns:p14="http://schemas.microsoft.com/office/powerpoint/2010/main" val="3170387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 coins arrondis 7">
            <a:extLst>
              <a:ext uri="{FF2B5EF4-FFF2-40B4-BE49-F238E27FC236}">
                <a16:creationId xmlns:a16="http://schemas.microsoft.com/office/drawing/2014/main" id="{F14BCE5C-FF82-4F78-7AB7-6DD9EC3F053E}"/>
              </a:ext>
            </a:extLst>
          </p:cNvPr>
          <p:cNvSpPr/>
          <p:nvPr/>
        </p:nvSpPr>
        <p:spPr>
          <a:xfrm>
            <a:off x="470521" y="1287253"/>
            <a:ext cx="2686100" cy="669284"/>
          </a:xfrm>
          <a:prstGeom prst="roundRect">
            <a:avLst/>
          </a:prstGeom>
          <a:solidFill>
            <a:srgbClr val="D30750"/>
          </a:soli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A" sz="1400" dirty="0"/>
              <a:t>Mission</a:t>
            </a:r>
          </a:p>
          <a:p>
            <a:pPr algn="l"/>
            <a:r>
              <a:rPr lang="fr-CA" sz="900" b="0" i="0" u="none" strike="noStrike" baseline="0" dirty="0">
                <a:latin typeface="Barlow-Light"/>
              </a:rPr>
              <a:t>Promouvoir et soutenir l’activité économique et touristique de la communauté d’affaires d’ici</a:t>
            </a:r>
            <a:endParaRPr lang="fr-CA" sz="700" dirty="0"/>
          </a:p>
          <a:p>
            <a:endParaRPr lang="fr-CA" sz="1400" dirty="0"/>
          </a:p>
        </p:txBody>
      </p:sp>
      <p:sp>
        <p:nvSpPr>
          <p:cNvPr id="9" name="Rectangle : coins arrondis 8">
            <a:extLst>
              <a:ext uri="{FF2B5EF4-FFF2-40B4-BE49-F238E27FC236}">
                <a16:creationId xmlns:a16="http://schemas.microsoft.com/office/drawing/2014/main" id="{F0841BE3-E9A8-B872-AB7D-638B57D1D795}"/>
              </a:ext>
            </a:extLst>
          </p:cNvPr>
          <p:cNvSpPr/>
          <p:nvPr/>
        </p:nvSpPr>
        <p:spPr>
          <a:xfrm>
            <a:off x="3225643" y="1287251"/>
            <a:ext cx="3604334" cy="669284"/>
          </a:xfrm>
          <a:prstGeom prst="roundRect">
            <a:avLst/>
          </a:prstGeom>
          <a:solidFill>
            <a:srgbClr val="D30750"/>
          </a:soli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A" sz="1400" dirty="0"/>
              <a:t>Vision</a:t>
            </a:r>
          </a:p>
          <a:p>
            <a:r>
              <a:rPr lang="fr-CA" sz="900" b="0" i="0" u="none" strike="noStrike" baseline="0" dirty="0"/>
              <a:t>Faire rayonner notre région, </a:t>
            </a:r>
            <a:r>
              <a:rPr lang="fr-FR" sz="900" b="0" i="0" u="none" strike="noStrike" baseline="0" dirty="0"/>
              <a:t>en agissant en tant que levier </a:t>
            </a:r>
            <a:r>
              <a:rPr lang="fr-CA" sz="900" b="0" i="0" u="none" strike="noStrike" baseline="0" dirty="0"/>
              <a:t>et partenaire incontournable de l’essor économique et touristique de la communauté d’affaires d’ici.</a:t>
            </a:r>
            <a:endParaRPr lang="fr-CA" sz="700" dirty="0"/>
          </a:p>
          <a:p>
            <a:endParaRPr lang="fr-CA" sz="700" dirty="0"/>
          </a:p>
        </p:txBody>
      </p:sp>
      <p:sp>
        <p:nvSpPr>
          <p:cNvPr id="10" name="Rectangle : coins arrondis 9">
            <a:extLst>
              <a:ext uri="{FF2B5EF4-FFF2-40B4-BE49-F238E27FC236}">
                <a16:creationId xmlns:a16="http://schemas.microsoft.com/office/drawing/2014/main" id="{6A367237-B3CD-01F5-79DC-DB4FCB42C7A3}"/>
              </a:ext>
            </a:extLst>
          </p:cNvPr>
          <p:cNvSpPr/>
          <p:nvPr/>
        </p:nvSpPr>
        <p:spPr>
          <a:xfrm>
            <a:off x="9331892" y="1287251"/>
            <a:ext cx="2334086" cy="669284"/>
          </a:xfrm>
          <a:prstGeom prst="roundRect">
            <a:avLst/>
          </a:prstGeom>
          <a:solidFill>
            <a:srgbClr val="D30750"/>
          </a:soli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p>
            <a:endParaRPr lang="fr-CA" sz="1400" dirty="0"/>
          </a:p>
          <a:p>
            <a:r>
              <a:rPr lang="fr-CA" sz="1400" dirty="0"/>
              <a:t>Valeurs</a:t>
            </a:r>
          </a:p>
          <a:p>
            <a:r>
              <a:rPr lang="fr-CA" sz="1050" dirty="0"/>
              <a:t>Engagement</a:t>
            </a:r>
          </a:p>
          <a:p>
            <a:r>
              <a:rPr lang="fr-CA" sz="1050" dirty="0"/>
              <a:t>Collaboration</a:t>
            </a:r>
          </a:p>
          <a:p>
            <a:endParaRPr lang="fr-CA" sz="1050" dirty="0"/>
          </a:p>
          <a:p>
            <a:endParaRPr lang="fr-CA" sz="1050" dirty="0"/>
          </a:p>
          <a:p>
            <a:endParaRPr lang="fr-CA" sz="1050" dirty="0"/>
          </a:p>
          <a:p>
            <a:endParaRPr lang="fr-CA" sz="1050" dirty="0"/>
          </a:p>
          <a:p>
            <a:r>
              <a:rPr lang="fr-CA" sz="1050" dirty="0"/>
              <a:t>Être à l’écoute</a:t>
            </a:r>
          </a:p>
          <a:p>
            <a:r>
              <a:rPr lang="fr-CA" sz="1050" dirty="0"/>
              <a:t>Être passionné</a:t>
            </a:r>
          </a:p>
          <a:p>
            <a:endParaRPr lang="fr-CA" sz="1200" dirty="0"/>
          </a:p>
          <a:p>
            <a:endParaRPr lang="fr-CA" sz="1400" dirty="0"/>
          </a:p>
        </p:txBody>
      </p:sp>
      <p:sp>
        <p:nvSpPr>
          <p:cNvPr id="11" name="ZoneTexte 10">
            <a:extLst>
              <a:ext uri="{FF2B5EF4-FFF2-40B4-BE49-F238E27FC236}">
                <a16:creationId xmlns:a16="http://schemas.microsoft.com/office/drawing/2014/main" id="{077EE62A-7E81-6F79-F53E-736F6F63D3D8}"/>
              </a:ext>
            </a:extLst>
          </p:cNvPr>
          <p:cNvSpPr txBox="1"/>
          <p:nvPr/>
        </p:nvSpPr>
        <p:spPr>
          <a:xfrm>
            <a:off x="4271639" y="636486"/>
            <a:ext cx="3662349" cy="461665"/>
          </a:xfrm>
          <a:prstGeom prst="rect">
            <a:avLst/>
          </a:prstGeom>
          <a:noFill/>
        </p:spPr>
        <p:txBody>
          <a:bodyPr wrap="none" rtlCol="0">
            <a:spAutoFit/>
          </a:bodyPr>
          <a:lstStyle/>
          <a:p>
            <a:r>
              <a:rPr lang="fr-CA" sz="2400" b="1" dirty="0">
                <a:effectLst>
                  <a:outerShdw blurRad="38100" dist="38100" dir="2700000" algn="tl">
                    <a:srgbClr val="000000">
                      <a:alpha val="43137"/>
                    </a:srgbClr>
                  </a:outerShdw>
                </a:effectLst>
              </a:rPr>
              <a:t>Plan </a:t>
            </a:r>
            <a:r>
              <a:rPr lang="fr-CA" sz="2400" b="1">
                <a:effectLst>
                  <a:outerShdw blurRad="38100" dist="38100" dir="2700000" algn="tl">
                    <a:srgbClr val="000000">
                      <a:alpha val="43137"/>
                    </a:srgbClr>
                  </a:outerShdw>
                </a:effectLst>
              </a:rPr>
              <a:t>stratégique 2023-2028</a:t>
            </a:r>
            <a:endParaRPr lang="fr-CA" sz="2400" b="1" dirty="0">
              <a:effectLst>
                <a:outerShdw blurRad="38100" dist="38100" dir="2700000" algn="tl">
                  <a:srgbClr val="000000">
                    <a:alpha val="43137"/>
                  </a:srgbClr>
                </a:outerShdw>
              </a:effectLst>
            </a:endParaRPr>
          </a:p>
        </p:txBody>
      </p:sp>
      <p:pic>
        <p:nvPicPr>
          <p:cNvPr id="17" name="Image 16">
            <a:extLst>
              <a:ext uri="{FF2B5EF4-FFF2-40B4-BE49-F238E27FC236}">
                <a16:creationId xmlns:a16="http://schemas.microsoft.com/office/drawing/2014/main" id="{1A1D08DC-6BDF-5C8B-FD26-19BC06035D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441" y="19146"/>
            <a:ext cx="1715545" cy="1029041"/>
          </a:xfrm>
          <a:prstGeom prst="rect">
            <a:avLst/>
          </a:prstGeom>
        </p:spPr>
      </p:pic>
      <p:sp>
        <p:nvSpPr>
          <p:cNvPr id="18" name="Rectangle : coins arrondis 17">
            <a:extLst>
              <a:ext uri="{FF2B5EF4-FFF2-40B4-BE49-F238E27FC236}">
                <a16:creationId xmlns:a16="http://schemas.microsoft.com/office/drawing/2014/main" id="{586C6815-910A-EE58-0CC9-F7FE61D61F0C}"/>
              </a:ext>
            </a:extLst>
          </p:cNvPr>
          <p:cNvSpPr/>
          <p:nvPr/>
        </p:nvSpPr>
        <p:spPr>
          <a:xfrm>
            <a:off x="470522" y="2069966"/>
            <a:ext cx="11195456" cy="872818"/>
          </a:xfrm>
          <a:prstGeom prst="roundRect">
            <a:avLst/>
          </a:prstGeom>
          <a:solidFill>
            <a:srgbClr val="F88CBA"/>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800" dirty="0">
                <a:solidFill>
                  <a:schemeClr val="tx1"/>
                </a:solidFill>
              </a:rPr>
              <a:t>Dotée d’une offre de services de qualité, la Chambre de commerce et de tourisme de Sainte-Adèle (CCTSA) se distingue par sa proactivité, son engagement , ses activités de réseautage, ses formations et conférences offertes aux entrepreneurs, le succès des événements organisés et la fidélité de ses membres. La CCTSA reconnaît qu’avec une structure organisationnelle et opérationnelle améliorée et des objectifs bien ciblés, le positionnement flou et le financement toujours précaire pourront être améliorés et bonifiés. D’ailleurs, la CCTSA perçoit plusieurs opportunités postpandémie telles que le dynamisme entrepreneurial qui se fait fortement sentir sur le territoire, les besoins accentués en réseautage et en accompagnement, ainsi que la disponibilité de programmes de financement de projets et de partenariats, notamment à travers la FCCQ et la MRC. Soutenue par des processus de gestion rigoureux et un bel esprit d’équipe, la santé financière de la CCTSA lui permettra de se déployer auprès de ses membres, de la communauté d'affaires, des partenaires et des pouvoirs publics et de favoriser le développement socioéconomique de notre région. La promesse à nos membres: « Nous sommes votre allié pour accélérer votre croissance (accélérateur de croissance) ».</a:t>
            </a:r>
          </a:p>
        </p:txBody>
      </p:sp>
      <p:sp>
        <p:nvSpPr>
          <p:cNvPr id="19" name="Rectangle : coins arrondis 18">
            <a:extLst>
              <a:ext uri="{FF2B5EF4-FFF2-40B4-BE49-F238E27FC236}">
                <a16:creationId xmlns:a16="http://schemas.microsoft.com/office/drawing/2014/main" id="{E589E544-967D-55C7-92EC-85F0EC423917}"/>
              </a:ext>
            </a:extLst>
          </p:cNvPr>
          <p:cNvSpPr/>
          <p:nvPr/>
        </p:nvSpPr>
        <p:spPr>
          <a:xfrm>
            <a:off x="1756300" y="3062852"/>
            <a:ext cx="2395488" cy="470443"/>
          </a:xfrm>
          <a:prstGeom prst="roundRect">
            <a:avLst/>
          </a:prstGeom>
          <a:solidFill>
            <a:srgbClr val="D30750"/>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400" dirty="0"/>
              <a:t>1. Positionnement</a:t>
            </a:r>
          </a:p>
        </p:txBody>
      </p:sp>
      <p:sp>
        <p:nvSpPr>
          <p:cNvPr id="20" name="Rectangle : coins arrondis 19">
            <a:extLst>
              <a:ext uri="{FF2B5EF4-FFF2-40B4-BE49-F238E27FC236}">
                <a16:creationId xmlns:a16="http://schemas.microsoft.com/office/drawing/2014/main" id="{9599C6EA-D97B-FD36-CA31-39DE45824A99}"/>
              </a:ext>
            </a:extLst>
          </p:cNvPr>
          <p:cNvSpPr/>
          <p:nvPr/>
        </p:nvSpPr>
        <p:spPr>
          <a:xfrm>
            <a:off x="4261287" y="3055619"/>
            <a:ext cx="2395488" cy="470443"/>
          </a:xfrm>
          <a:prstGeom prst="roundRect">
            <a:avLst/>
          </a:prstGeom>
          <a:solidFill>
            <a:srgbClr val="D30750"/>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400" dirty="0"/>
              <a:t>2. </a:t>
            </a:r>
            <a:r>
              <a:rPr lang="fr-CA" sz="1400" dirty="0" err="1"/>
              <a:t>Membership</a:t>
            </a:r>
            <a:endParaRPr lang="fr-CA" sz="1400" dirty="0"/>
          </a:p>
        </p:txBody>
      </p:sp>
      <p:sp>
        <p:nvSpPr>
          <p:cNvPr id="21" name="Rectangle : coins arrondis 20">
            <a:extLst>
              <a:ext uri="{FF2B5EF4-FFF2-40B4-BE49-F238E27FC236}">
                <a16:creationId xmlns:a16="http://schemas.microsoft.com/office/drawing/2014/main" id="{93C61563-15D5-818E-D509-4B1CD9BA5BD8}"/>
              </a:ext>
            </a:extLst>
          </p:cNvPr>
          <p:cNvSpPr/>
          <p:nvPr/>
        </p:nvSpPr>
        <p:spPr>
          <a:xfrm>
            <a:off x="6755914" y="3060967"/>
            <a:ext cx="2395488" cy="470443"/>
          </a:xfrm>
          <a:prstGeom prst="roundRect">
            <a:avLst/>
          </a:prstGeom>
          <a:solidFill>
            <a:srgbClr val="D30750"/>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400" dirty="0"/>
              <a:t>3. Prestation de services</a:t>
            </a:r>
          </a:p>
        </p:txBody>
      </p:sp>
      <p:sp>
        <p:nvSpPr>
          <p:cNvPr id="22" name="Rectangle : coins arrondis 21">
            <a:extLst>
              <a:ext uri="{FF2B5EF4-FFF2-40B4-BE49-F238E27FC236}">
                <a16:creationId xmlns:a16="http://schemas.microsoft.com/office/drawing/2014/main" id="{AAAE1459-BBD6-25CF-66CF-E11C46B65998}"/>
              </a:ext>
            </a:extLst>
          </p:cNvPr>
          <p:cNvSpPr/>
          <p:nvPr/>
        </p:nvSpPr>
        <p:spPr>
          <a:xfrm>
            <a:off x="9260901" y="3055619"/>
            <a:ext cx="2395488" cy="470443"/>
          </a:xfrm>
          <a:prstGeom prst="roundRect">
            <a:avLst/>
          </a:prstGeom>
          <a:solidFill>
            <a:srgbClr val="D30750"/>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400" dirty="0"/>
              <a:t>4. Financement</a:t>
            </a:r>
          </a:p>
        </p:txBody>
      </p:sp>
      <p:sp>
        <p:nvSpPr>
          <p:cNvPr id="23" name="Rectangle : coins arrondis 22">
            <a:extLst>
              <a:ext uri="{FF2B5EF4-FFF2-40B4-BE49-F238E27FC236}">
                <a16:creationId xmlns:a16="http://schemas.microsoft.com/office/drawing/2014/main" id="{C1D37AD7-D53F-C6CD-B412-D9698C80317D}"/>
              </a:ext>
            </a:extLst>
          </p:cNvPr>
          <p:cNvSpPr/>
          <p:nvPr/>
        </p:nvSpPr>
        <p:spPr>
          <a:xfrm>
            <a:off x="470522" y="3055619"/>
            <a:ext cx="1176279" cy="470443"/>
          </a:xfrm>
          <a:prstGeom prst="roundRect">
            <a:avLst/>
          </a:prstGeom>
          <a:solidFill>
            <a:srgbClr val="D30750"/>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600" u="sng" dirty="0">
                <a:effectLst>
                  <a:outerShdw blurRad="38100" dist="38100" dir="2700000" algn="tl">
                    <a:srgbClr val="000000">
                      <a:alpha val="43137"/>
                    </a:srgbClr>
                  </a:outerShdw>
                </a:effectLst>
              </a:rPr>
              <a:t>ENJEUX</a:t>
            </a:r>
          </a:p>
        </p:txBody>
      </p:sp>
      <p:sp>
        <p:nvSpPr>
          <p:cNvPr id="24" name="Rectangle : coins arrondis 23">
            <a:extLst>
              <a:ext uri="{FF2B5EF4-FFF2-40B4-BE49-F238E27FC236}">
                <a16:creationId xmlns:a16="http://schemas.microsoft.com/office/drawing/2014/main" id="{CB05C93E-E8C9-982C-5E62-4329810F73EE}"/>
              </a:ext>
            </a:extLst>
          </p:cNvPr>
          <p:cNvSpPr/>
          <p:nvPr/>
        </p:nvSpPr>
        <p:spPr>
          <a:xfrm>
            <a:off x="470521" y="3608083"/>
            <a:ext cx="1176279" cy="669284"/>
          </a:xfrm>
          <a:prstGeom prst="roundRect">
            <a:avLst/>
          </a:prstGeom>
          <a:solidFill>
            <a:schemeClr val="tx1"/>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200" u="sng" dirty="0">
                <a:effectLst>
                  <a:outerShdw blurRad="38100" dist="38100" dir="2700000" algn="tl">
                    <a:srgbClr val="000000">
                      <a:alpha val="43137"/>
                    </a:srgbClr>
                  </a:outerShdw>
                </a:effectLst>
              </a:rPr>
              <a:t>ORIENTATIONS</a:t>
            </a:r>
            <a:endParaRPr lang="fr-CA" sz="1400" u="sng" dirty="0">
              <a:effectLst>
                <a:outerShdw blurRad="38100" dist="38100" dir="2700000" algn="tl">
                  <a:srgbClr val="000000">
                    <a:alpha val="43137"/>
                  </a:srgbClr>
                </a:outerShdw>
              </a:effectLst>
            </a:endParaRPr>
          </a:p>
        </p:txBody>
      </p:sp>
      <p:sp>
        <p:nvSpPr>
          <p:cNvPr id="25" name="Rectangle : coins arrondis 24">
            <a:extLst>
              <a:ext uri="{FF2B5EF4-FFF2-40B4-BE49-F238E27FC236}">
                <a16:creationId xmlns:a16="http://schemas.microsoft.com/office/drawing/2014/main" id="{1D58BD06-033D-8BE6-EA2B-160C1C15F932}"/>
              </a:ext>
            </a:extLst>
          </p:cNvPr>
          <p:cNvSpPr/>
          <p:nvPr/>
        </p:nvSpPr>
        <p:spPr>
          <a:xfrm>
            <a:off x="470520" y="4394422"/>
            <a:ext cx="1176279" cy="669284"/>
          </a:xfrm>
          <a:prstGeom prst="roundRect">
            <a:avLst/>
          </a:prstGeom>
          <a:noFill/>
          <a:ln w="57150">
            <a:solidFill>
              <a:srgbClr val="D3075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600" u="sng" dirty="0">
                <a:solidFill>
                  <a:schemeClr val="tx1"/>
                </a:solidFill>
                <a:effectLst>
                  <a:outerShdw blurRad="38100" dist="38100" dir="2700000" algn="tl">
                    <a:srgbClr val="000000">
                      <a:alpha val="43137"/>
                    </a:srgbClr>
                  </a:outerShdw>
                </a:effectLst>
              </a:rPr>
              <a:t>AXES</a:t>
            </a:r>
          </a:p>
          <a:p>
            <a:pPr algn="ctr"/>
            <a:r>
              <a:rPr lang="fr-CA" sz="1000" u="sng" dirty="0">
                <a:solidFill>
                  <a:schemeClr val="tx1"/>
                </a:solidFill>
                <a:effectLst>
                  <a:outerShdw blurRad="38100" dist="38100" dir="2700000" algn="tl">
                    <a:srgbClr val="000000">
                      <a:alpha val="43137"/>
                    </a:srgbClr>
                  </a:outerShdw>
                </a:effectLst>
              </a:rPr>
              <a:t>D’INTERVENTION</a:t>
            </a:r>
            <a:endParaRPr lang="fr-CA" sz="900" u="sng" dirty="0">
              <a:solidFill>
                <a:schemeClr val="tx1"/>
              </a:solidFill>
              <a:effectLst>
                <a:outerShdw blurRad="38100" dist="38100" dir="2700000" algn="tl">
                  <a:srgbClr val="000000">
                    <a:alpha val="43137"/>
                  </a:srgbClr>
                </a:outerShdw>
              </a:effectLst>
            </a:endParaRPr>
          </a:p>
        </p:txBody>
      </p:sp>
      <p:sp>
        <p:nvSpPr>
          <p:cNvPr id="26" name="Rectangle : coins arrondis 25">
            <a:extLst>
              <a:ext uri="{FF2B5EF4-FFF2-40B4-BE49-F238E27FC236}">
                <a16:creationId xmlns:a16="http://schemas.microsoft.com/office/drawing/2014/main" id="{AEB9CA6D-9AF4-859F-908F-E4E29B80CF4D}"/>
              </a:ext>
            </a:extLst>
          </p:cNvPr>
          <p:cNvSpPr/>
          <p:nvPr/>
        </p:nvSpPr>
        <p:spPr>
          <a:xfrm>
            <a:off x="470519" y="5162958"/>
            <a:ext cx="1176279" cy="1444917"/>
          </a:xfrm>
          <a:prstGeom prst="roundRect">
            <a:avLst/>
          </a:prstGeom>
          <a:solidFill>
            <a:srgbClr val="F54982"/>
          </a:solidFill>
          <a:ln w="19050">
            <a:solidFill>
              <a:schemeClr val="tx1"/>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600" u="sng" dirty="0">
                <a:effectLst>
                  <a:outerShdw blurRad="38100" dist="38100" dir="2700000" algn="tl">
                    <a:srgbClr val="000000">
                      <a:alpha val="43137"/>
                    </a:srgbClr>
                  </a:outerShdw>
                </a:effectLst>
              </a:rPr>
              <a:t>OBJECTIFS </a:t>
            </a:r>
            <a:r>
              <a:rPr lang="fr-CA" sz="1100" u="sng" dirty="0">
                <a:effectLst>
                  <a:outerShdw blurRad="38100" dist="38100" dir="2700000" algn="tl">
                    <a:srgbClr val="000000">
                      <a:alpha val="43137"/>
                    </a:srgbClr>
                  </a:outerShdw>
                </a:effectLst>
              </a:rPr>
              <a:t>STRATÉGIQUES</a:t>
            </a:r>
            <a:endParaRPr lang="fr-CA" sz="1600" u="sng" dirty="0">
              <a:effectLst>
                <a:outerShdw blurRad="38100" dist="38100" dir="2700000" algn="tl">
                  <a:srgbClr val="000000">
                    <a:alpha val="43137"/>
                  </a:srgbClr>
                </a:outerShdw>
              </a:effectLst>
            </a:endParaRPr>
          </a:p>
        </p:txBody>
      </p:sp>
      <p:sp>
        <p:nvSpPr>
          <p:cNvPr id="27" name="Rectangle : coins arrondis 26">
            <a:extLst>
              <a:ext uri="{FF2B5EF4-FFF2-40B4-BE49-F238E27FC236}">
                <a16:creationId xmlns:a16="http://schemas.microsoft.com/office/drawing/2014/main" id="{552DA87D-5418-8E7B-5DA3-CCAEB7FD00C5}"/>
              </a:ext>
            </a:extLst>
          </p:cNvPr>
          <p:cNvSpPr/>
          <p:nvPr/>
        </p:nvSpPr>
        <p:spPr>
          <a:xfrm>
            <a:off x="1787381" y="4395547"/>
            <a:ext cx="2395488" cy="669284"/>
          </a:xfrm>
          <a:prstGeom prst="roundRect">
            <a:avLst/>
          </a:prstGeom>
          <a:noFill/>
          <a:ln w="57150">
            <a:solidFill>
              <a:srgbClr val="D3075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lgn="ctr">
              <a:buAutoNum type="alphaUcPeriod"/>
            </a:pPr>
            <a:r>
              <a:rPr lang="fr-CA" sz="900" dirty="0">
                <a:solidFill>
                  <a:schemeClr val="tx1"/>
                </a:solidFill>
              </a:rPr>
              <a:t>Établissement d’une identité claire et forte</a:t>
            </a:r>
          </a:p>
        </p:txBody>
      </p:sp>
      <p:sp>
        <p:nvSpPr>
          <p:cNvPr id="28" name="Rectangle : coins arrondis 27">
            <a:extLst>
              <a:ext uri="{FF2B5EF4-FFF2-40B4-BE49-F238E27FC236}">
                <a16:creationId xmlns:a16="http://schemas.microsoft.com/office/drawing/2014/main" id="{C4518361-4D00-0F48-9228-DF71F72CB771}"/>
              </a:ext>
            </a:extLst>
          </p:cNvPr>
          <p:cNvSpPr/>
          <p:nvPr/>
        </p:nvSpPr>
        <p:spPr>
          <a:xfrm>
            <a:off x="4329343" y="4394416"/>
            <a:ext cx="1080851" cy="669284"/>
          </a:xfrm>
          <a:prstGeom prst="roundRect">
            <a:avLst/>
          </a:prstGeom>
          <a:noFill/>
          <a:ln w="57150">
            <a:solidFill>
              <a:srgbClr val="D3075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900" dirty="0">
                <a:solidFill>
                  <a:schemeClr val="tx1"/>
                </a:solidFill>
              </a:rPr>
              <a:t>B. Fidélisation des membres</a:t>
            </a:r>
          </a:p>
        </p:txBody>
      </p:sp>
      <p:sp>
        <p:nvSpPr>
          <p:cNvPr id="31" name="Rectangle : coins arrondis 30">
            <a:extLst>
              <a:ext uri="{FF2B5EF4-FFF2-40B4-BE49-F238E27FC236}">
                <a16:creationId xmlns:a16="http://schemas.microsoft.com/office/drawing/2014/main" id="{20C2DC7D-7832-490B-1D1D-BB269B79F32A}"/>
              </a:ext>
            </a:extLst>
          </p:cNvPr>
          <p:cNvSpPr/>
          <p:nvPr/>
        </p:nvSpPr>
        <p:spPr>
          <a:xfrm>
            <a:off x="1787382" y="5939309"/>
            <a:ext cx="1133476" cy="669284"/>
          </a:xfrm>
          <a:prstGeom prst="roundRect">
            <a:avLst/>
          </a:prstGeom>
          <a:solidFill>
            <a:srgbClr val="F54982"/>
          </a:solidFill>
          <a:ln w="19050">
            <a:solidFill>
              <a:schemeClr val="tx1"/>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800" dirty="0"/>
              <a:t>3. augmenter la visibilité auprès de la communauté d’affaires</a:t>
            </a:r>
          </a:p>
        </p:txBody>
      </p:sp>
      <p:sp>
        <p:nvSpPr>
          <p:cNvPr id="32" name="Rectangle : coins arrondis 31">
            <a:extLst>
              <a:ext uri="{FF2B5EF4-FFF2-40B4-BE49-F238E27FC236}">
                <a16:creationId xmlns:a16="http://schemas.microsoft.com/office/drawing/2014/main" id="{F6246F3C-07B0-C98C-1597-016B5B079B69}"/>
              </a:ext>
            </a:extLst>
          </p:cNvPr>
          <p:cNvSpPr/>
          <p:nvPr/>
        </p:nvSpPr>
        <p:spPr>
          <a:xfrm>
            <a:off x="5362372" y="5924069"/>
            <a:ext cx="1302744" cy="669284"/>
          </a:xfrm>
          <a:prstGeom prst="roundRect">
            <a:avLst/>
          </a:prstGeom>
          <a:solidFill>
            <a:srgbClr val="F54982"/>
          </a:solidFill>
          <a:ln w="19050">
            <a:solidFill>
              <a:schemeClr val="tx1"/>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900" dirty="0"/>
              <a:t>7. Augmenter le sentiment de fierté et d’appartenance</a:t>
            </a:r>
          </a:p>
        </p:txBody>
      </p:sp>
      <p:sp>
        <p:nvSpPr>
          <p:cNvPr id="35" name="Organigramme : Connecteur page suivante 34">
            <a:extLst>
              <a:ext uri="{FF2B5EF4-FFF2-40B4-BE49-F238E27FC236}">
                <a16:creationId xmlns:a16="http://schemas.microsoft.com/office/drawing/2014/main" id="{F61151AD-B263-2BF0-E1A6-AB2D2695A36F}"/>
              </a:ext>
            </a:extLst>
          </p:cNvPr>
          <p:cNvSpPr/>
          <p:nvPr/>
        </p:nvSpPr>
        <p:spPr>
          <a:xfrm>
            <a:off x="1788843" y="3615316"/>
            <a:ext cx="1133399" cy="669284"/>
          </a:xfrm>
          <a:prstGeom prst="flowChartOffpageConnector">
            <a:avLst/>
          </a:prstGeom>
          <a:solidFill>
            <a:schemeClr val="tx1"/>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700" dirty="0"/>
              <a:t>1. Desservir et représenter la communauté d’affaires sur tout le territoire</a:t>
            </a:r>
          </a:p>
        </p:txBody>
      </p:sp>
      <p:sp>
        <p:nvSpPr>
          <p:cNvPr id="36" name="Organigramme : Connecteur page suivante 35">
            <a:extLst>
              <a:ext uri="{FF2B5EF4-FFF2-40B4-BE49-F238E27FC236}">
                <a16:creationId xmlns:a16="http://schemas.microsoft.com/office/drawing/2014/main" id="{A8BD886B-4BB1-1AF6-78CE-C589A324E4DF}"/>
              </a:ext>
            </a:extLst>
          </p:cNvPr>
          <p:cNvSpPr/>
          <p:nvPr/>
        </p:nvSpPr>
        <p:spPr>
          <a:xfrm>
            <a:off x="4293830" y="3608083"/>
            <a:ext cx="2337797" cy="669284"/>
          </a:xfrm>
          <a:prstGeom prst="flowChartOffpageConnector">
            <a:avLst/>
          </a:prstGeom>
          <a:solidFill>
            <a:schemeClr val="tx1"/>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100" dirty="0"/>
              <a:t>3. Augmenter les adhésions des entreprises</a:t>
            </a:r>
          </a:p>
        </p:txBody>
      </p:sp>
      <p:sp>
        <p:nvSpPr>
          <p:cNvPr id="37" name="Organigramme : Connecteur page suivante 36">
            <a:extLst>
              <a:ext uri="{FF2B5EF4-FFF2-40B4-BE49-F238E27FC236}">
                <a16:creationId xmlns:a16="http://schemas.microsoft.com/office/drawing/2014/main" id="{9456FE03-CAB3-C341-82B5-73FBBF76A299}"/>
              </a:ext>
            </a:extLst>
          </p:cNvPr>
          <p:cNvSpPr/>
          <p:nvPr/>
        </p:nvSpPr>
        <p:spPr>
          <a:xfrm>
            <a:off x="6779579" y="3613431"/>
            <a:ext cx="2395488" cy="669284"/>
          </a:xfrm>
          <a:prstGeom prst="flowChartOffpageConnector">
            <a:avLst/>
          </a:prstGeom>
          <a:solidFill>
            <a:schemeClr val="tx1"/>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100" dirty="0"/>
              <a:t>4. Répondre adéquatement aux besoins de la communauté d’affaires</a:t>
            </a:r>
          </a:p>
        </p:txBody>
      </p:sp>
      <p:sp>
        <p:nvSpPr>
          <p:cNvPr id="38" name="Organigramme : Connecteur page suivante 37">
            <a:extLst>
              <a:ext uri="{FF2B5EF4-FFF2-40B4-BE49-F238E27FC236}">
                <a16:creationId xmlns:a16="http://schemas.microsoft.com/office/drawing/2014/main" id="{D6E2E73E-4136-27C9-FA0F-7AB2F86DDD4E}"/>
              </a:ext>
            </a:extLst>
          </p:cNvPr>
          <p:cNvSpPr/>
          <p:nvPr/>
        </p:nvSpPr>
        <p:spPr>
          <a:xfrm>
            <a:off x="9270490" y="3615316"/>
            <a:ext cx="2395488" cy="669284"/>
          </a:xfrm>
          <a:prstGeom prst="flowChartOffpageConnector">
            <a:avLst/>
          </a:prstGeom>
          <a:solidFill>
            <a:schemeClr val="tx1"/>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100" dirty="0"/>
              <a:t>5. Accroître l’autonomie financière et la santé économique</a:t>
            </a:r>
          </a:p>
        </p:txBody>
      </p:sp>
      <p:sp>
        <p:nvSpPr>
          <p:cNvPr id="39" name="Organigramme : Connecteur page suivante 38">
            <a:extLst>
              <a:ext uri="{FF2B5EF4-FFF2-40B4-BE49-F238E27FC236}">
                <a16:creationId xmlns:a16="http://schemas.microsoft.com/office/drawing/2014/main" id="{DED81D3A-6DE0-6C2E-199E-0C547778FA0B}"/>
              </a:ext>
            </a:extLst>
          </p:cNvPr>
          <p:cNvSpPr/>
          <p:nvPr/>
        </p:nvSpPr>
        <p:spPr>
          <a:xfrm>
            <a:off x="3018389" y="3615316"/>
            <a:ext cx="1133399" cy="669284"/>
          </a:xfrm>
          <a:prstGeom prst="flowChartOffpageConnector">
            <a:avLst/>
          </a:prstGeom>
          <a:solidFill>
            <a:schemeClr val="tx1"/>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800" dirty="0"/>
              <a:t>2. Être un partenaire stratégique crédible et écouté</a:t>
            </a:r>
          </a:p>
        </p:txBody>
      </p:sp>
      <p:sp>
        <p:nvSpPr>
          <p:cNvPr id="40" name="Rectangle : coins arrondis 39">
            <a:extLst>
              <a:ext uri="{FF2B5EF4-FFF2-40B4-BE49-F238E27FC236}">
                <a16:creationId xmlns:a16="http://schemas.microsoft.com/office/drawing/2014/main" id="{1966C3D8-798E-8B70-FBC3-2E9D30AD1465}"/>
              </a:ext>
            </a:extLst>
          </p:cNvPr>
          <p:cNvSpPr/>
          <p:nvPr/>
        </p:nvSpPr>
        <p:spPr>
          <a:xfrm>
            <a:off x="3008452" y="5938592"/>
            <a:ext cx="1161308" cy="669284"/>
          </a:xfrm>
          <a:prstGeom prst="roundRect">
            <a:avLst/>
          </a:prstGeom>
          <a:solidFill>
            <a:srgbClr val="F54982"/>
          </a:solidFill>
          <a:ln w="19050">
            <a:solidFill>
              <a:schemeClr val="tx1"/>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800" dirty="0"/>
              <a:t>4. Statuer sur la complémentarité et la synergie avec les partenaires</a:t>
            </a:r>
          </a:p>
        </p:txBody>
      </p:sp>
      <p:sp>
        <p:nvSpPr>
          <p:cNvPr id="41" name="Rectangle : coins arrondis 40">
            <a:extLst>
              <a:ext uri="{FF2B5EF4-FFF2-40B4-BE49-F238E27FC236}">
                <a16:creationId xmlns:a16="http://schemas.microsoft.com/office/drawing/2014/main" id="{77597CEF-7DC1-606D-C6A7-12C434F8D751}"/>
              </a:ext>
            </a:extLst>
          </p:cNvPr>
          <p:cNvSpPr/>
          <p:nvPr/>
        </p:nvSpPr>
        <p:spPr>
          <a:xfrm>
            <a:off x="4319524" y="5928254"/>
            <a:ext cx="958949" cy="669284"/>
          </a:xfrm>
          <a:prstGeom prst="roundRect">
            <a:avLst/>
          </a:prstGeom>
          <a:solidFill>
            <a:srgbClr val="F54982"/>
          </a:solidFill>
          <a:ln w="19050">
            <a:solidFill>
              <a:schemeClr val="tx1"/>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900" dirty="0"/>
              <a:t>6. Séduire la communauté d’affaires</a:t>
            </a:r>
          </a:p>
        </p:txBody>
      </p:sp>
      <p:sp>
        <p:nvSpPr>
          <p:cNvPr id="44" name="Rectangle : coins arrondis 43">
            <a:extLst>
              <a:ext uri="{FF2B5EF4-FFF2-40B4-BE49-F238E27FC236}">
                <a16:creationId xmlns:a16="http://schemas.microsoft.com/office/drawing/2014/main" id="{ADA2C03D-1097-EAA1-3DF7-822D5B9158A6}"/>
              </a:ext>
            </a:extLst>
          </p:cNvPr>
          <p:cNvSpPr/>
          <p:nvPr/>
        </p:nvSpPr>
        <p:spPr>
          <a:xfrm>
            <a:off x="5550776" y="4383824"/>
            <a:ext cx="1080851" cy="669284"/>
          </a:xfrm>
          <a:prstGeom prst="roundRect">
            <a:avLst/>
          </a:prstGeom>
          <a:noFill/>
          <a:ln w="57150">
            <a:solidFill>
              <a:srgbClr val="D3075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900" dirty="0">
                <a:solidFill>
                  <a:schemeClr val="tx1"/>
                </a:solidFill>
              </a:rPr>
              <a:t>C. Attraction de nouveaux membres</a:t>
            </a:r>
          </a:p>
        </p:txBody>
      </p:sp>
      <p:sp>
        <p:nvSpPr>
          <p:cNvPr id="45" name="Rectangle : coins arrondis 44">
            <a:extLst>
              <a:ext uri="{FF2B5EF4-FFF2-40B4-BE49-F238E27FC236}">
                <a16:creationId xmlns:a16="http://schemas.microsoft.com/office/drawing/2014/main" id="{38DC7041-DC37-CDC4-91F3-12CF3895FA72}"/>
              </a:ext>
            </a:extLst>
          </p:cNvPr>
          <p:cNvSpPr/>
          <p:nvPr/>
        </p:nvSpPr>
        <p:spPr>
          <a:xfrm>
            <a:off x="6855027" y="4390048"/>
            <a:ext cx="1080851" cy="669284"/>
          </a:xfrm>
          <a:prstGeom prst="roundRect">
            <a:avLst/>
          </a:prstGeom>
          <a:noFill/>
          <a:ln w="57150">
            <a:solidFill>
              <a:srgbClr val="D3075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800" dirty="0">
                <a:solidFill>
                  <a:schemeClr val="tx1"/>
                </a:solidFill>
              </a:rPr>
              <a:t>D. Maintien d’une offre de services pertinente et évolutive</a:t>
            </a:r>
          </a:p>
        </p:txBody>
      </p:sp>
      <p:sp>
        <p:nvSpPr>
          <p:cNvPr id="46" name="Rectangle : coins arrondis 45">
            <a:extLst>
              <a:ext uri="{FF2B5EF4-FFF2-40B4-BE49-F238E27FC236}">
                <a16:creationId xmlns:a16="http://schemas.microsoft.com/office/drawing/2014/main" id="{3FCD018A-7766-CC6D-A8E1-78261DDE3DBA}"/>
              </a:ext>
            </a:extLst>
          </p:cNvPr>
          <p:cNvSpPr/>
          <p:nvPr/>
        </p:nvSpPr>
        <p:spPr>
          <a:xfrm>
            <a:off x="8076460" y="4379456"/>
            <a:ext cx="1080851" cy="669284"/>
          </a:xfrm>
          <a:prstGeom prst="roundRect">
            <a:avLst/>
          </a:prstGeom>
          <a:noFill/>
          <a:ln w="57150">
            <a:solidFill>
              <a:srgbClr val="D3075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900" dirty="0">
                <a:solidFill>
                  <a:schemeClr val="tx1"/>
                </a:solidFill>
              </a:rPr>
              <a:t>E. Optimisation de la capacité de prestation de services</a:t>
            </a:r>
          </a:p>
        </p:txBody>
      </p:sp>
      <p:sp>
        <p:nvSpPr>
          <p:cNvPr id="47" name="Rectangle : coins arrondis 46">
            <a:extLst>
              <a:ext uri="{FF2B5EF4-FFF2-40B4-BE49-F238E27FC236}">
                <a16:creationId xmlns:a16="http://schemas.microsoft.com/office/drawing/2014/main" id="{B2A945FE-2013-AC77-7EB1-EECB61F8175F}"/>
              </a:ext>
            </a:extLst>
          </p:cNvPr>
          <p:cNvSpPr/>
          <p:nvPr/>
        </p:nvSpPr>
        <p:spPr>
          <a:xfrm>
            <a:off x="9354105" y="4381026"/>
            <a:ext cx="1080851" cy="669284"/>
          </a:xfrm>
          <a:prstGeom prst="roundRect">
            <a:avLst/>
          </a:prstGeom>
          <a:noFill/>
          <a:ln w="57150">
            <a:solidFill>
              <a:srgbClr val="D3075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800" dirty="0">
                <a:solidFill>
                  <a:schemeClr val="tx1"/>
                </a:solidFill>
              </a:rPr>
              <a:t>F. Développement de financement</a:t>
            </a:r>
          </a:p>
        </p:txBody>
      </p:sp>
      <p:sp>
        <p:nvSpPr>
          <p:cNvPr id="48" name="Rectangle : coins arrondis 47">
            <a:extLst>
              <a:ext uri="{FF2B5EF4-FFF2-40B4-BE49-F238E27FC236}">
                <a16:creationId xmlns:a16="http://schemas.microsoft.com/office/drawing/2014/main" id="{D7B6CCC3-BC52-E21D-4C14-C066D7EFBCAD}"/>
              </a:ext>
            </a:extLst>
          </p:cNvPr>
          <p:cNvSpPr/>
          <p:nvPr/>
        </p:nvSpPr>
        <p:spPr>
          <a:xfrm>
            <a:off x="10575538" y="4370434"/>
            <a:ext cx="1080851" cy="669284"/>
          </a:xfrm>
          <a:prstGeom prst="roundRect">
            <a:avLst/>
          </a:prstGeom>
          <a:noFill/>
          <a:ln w="57150">
            <a:solidFill>
              <a:srgbClr val="D3075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800" dirty="0">
                <a:solidFill>
                  <a:schemeClr val="tx1"/>
                </a:solidFill>
              </a:rPr>
              <a:t>G. Développement des revenus autonomes</a:t>
            </a:r>
          </a:p>
        </p:txBody>
      </p:sp>
      <p:sp>
        <p:nvSpPr>
          <p:cNvPr id="49" name="Rectangle : coins arrondis 48">
            <a:extLst>
              <a:ext uri="{FF2B5EF4-FFF2-40B4-BE49-F238E27FC236}">
                <a16:creationId xmlns:a16="http://schemas.microsoft.com/office/drawing/2014/main" id="{8019143C-5A08-3F42-E895-C3E9F1C8F9B0}"/>
              </a:ext>
            </a:extLst>
          </p:cNvPr>
          <p:cNvSpPr/>
          <p:nvPr/>
        </p:nvSpPr>
        <p:spPr>
          <a:xfrm>
            <a:off x="4329343" y="5165145"/>
            <a:ext cx="2330628" cy="669284"/>
          </a:xfrm>
          <a:prstGeom prst="roundRect">
            <a:avLst/>
          </a:prstGeom>
          <a:solidFill>
            <a:srgbClr val="F54982"/>
          </a:solidFill>
          <a:ln w="19050">
            <a:solidFill>
              <a:schemeClr val="tx1"/>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900" dirty="0"/>
              <a:t>5. Développer et mettre en valeur les avantages et bénéfices membres</a:t>
            </a:r>
          </a:p>
        </p:txBody>
      </p:sp>
      <p:sp>
        <p:nvSpPr>
          <p:cNvPr id="52" name="Rectangle : coins arrondis 51">
            <a:extLst>
              <a:ext uri="{FF2B5EF4-FFF2-40B4-BE49-F238E27FC236}">
                <a16:creationId xmlns:a16="http://schemas.microsoft.com/office/drawing/2014/main" id="{9E3BAA85-3092-29B1-FCB7-1A47A116C73C}"/>
              </a:ext>
            </a:extLst>
          </p:cNvPr>
          <p:cNvSpPr/>
          <p:nvPr/>
        </p:nvSpPr>
        <p:spPr>
          <a:xfrm>
            <a:off x="6829977" y="5165562"/>
            <a:ext cx="1207034" cy="669284"/>
          </a:xfrm>
          <a:prstGeom prst="roundRect">
            <a:avLst/>
          </a:prstGeom>
          <a:solidFill>
            <a:srgbClr val="F54982"/>
          </a:solidFill>
          <a:ln w="19050">
            <a:solidFill>
              <a:schemeClr val="tx1"/>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800" dirty="0"/>
              <a:t>8. Proposer des événements répondant aux besoins des membres</a:t>
            </a:r>
          </a:p>
        </p:txBody>
      </p:sp>
      <p:sp>
        <p:nvSpPr>
          <p:cNvPr id="53" name="Rectangle : coins arrondis 52">
            <a:extLst>
              <a:ext uri="{FF2B5EF4-FFF2-40B4-BE49-F238E27FC236}">
                <a16:creationId xmlns:a16="http://schemas.microsoft.com/office/drawing/2014/main" id="{CA8887B7-3469-019A-4A5F-1F5205A80773}"/>
              </a:ext>
            </a:extLst>
          </p:cNvPr>
          <p:cNvSpPr/>
          <p:nvPr/>
        </p:nvSpPr>
        <p:spPr>
          <a:xfrm>
            <a:off x="8103093" y="5158005"/>
            <a:ext cx="1080851" cy="669284"/>
          </a:xfrm>
          <a:prstGeom prst="roundRect">
            <a:avLst/>
          </a:prstGeom>
          <a:solidFill>
            <a:srgbClr val="F54982"/>
          </a:solidFill>
          <a:ln w="19050">
            <a:solidFill>
              <a:schemeClr val="tx1"/>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900" dirty="0"/>
              <a:t>9. Développer une offre de services à la carte</a:t>
            </a:r>
          </a:p>
        </p:txBody>
      </p:sp>
      <p:sp>
        <p:nvSpPr>
          <p:cNvPr id="54" name="Rectangle : coins arrondis 53">
            <a:extLst>
              <a:ext uri="{FF2B5EF4-FFF2-40B4-BE49-F238E27FC236}">
                <a16:creationId xmlns:a16="http://schemas.microsoft.com/office/drawing/2014/main" id="{674C8958-5428-64FA-D9AA-AC9207692112}"/>
              </a:ext>
            </a:extLst>
          </p:cNvPr>
          <p:cNvSpPr/>
          <p:nvPr/>
        </p:nvSpPr>
        <p:spPr>
          <a:xfrm>
            <a:off x="9340058" y="5159723"/>
            <a:ext cx="1207034" cy="669284"/>
          </a:xfrm>
          <a:prstGeom prst="roundRect">
            <a:avLst/>
          </a:prstGeom>
          <a:solidFill>
            <a:srgbClr val="F54982"/>
          </a:solidFill>
          <a:ln w="19050">
            <a:solidFill>
              <a:schemeClr val="tx1"/>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900" dirty="0"/>
              <a:t>12. Pérenniser les sources de financement actuelles</a:t>
            </a:r>
          </a:p>
        </p:txBody>
      </p:sp>
      <p:sp>
        <p:nvSpPr>
          <p:cNvPr id="55" name="Rectangle : coins arrondis 54">
            <a:extLst>
              <a:ext uri="{FF2B5EF4-FFF2-40B4-BE49-F238E27FC236}">
                <a16:creationId xmlns:a16="http://schemas.microsoft.com/office/drawing/2014/main" id="{343B55DB-5A4A-B9A7-908A-9A67EB83CB3E}"/>
              </a:ext>
            </a:extLst>
          </p:cNvPr>
          <p:cNvSpPr/>
          <p:nvPr/>
        </p:nvSpPr>
        <p:spPr>
          <a:xfrm>
            <a:off x="10596586" y="5159786"/>
            <a:ext cx="1084814" cy="669284"/>
          </a:xfrm>
          <a:prstGeom prst="roundRect">
            <a:avLst/>
          </a:prstGeom>
          <a:solidFill>
            <a:srgbClr val="F54982"/>
          </a:solidFill>
          <a:ln w="19050">
            <a:solidFill>
              <a:schemeClr val="tx1"/>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900" dirty="0"/>
              <a:t>13. Diversifier les sources de financement</a:t>
            </a:r>
          </a:p>
        </p:txBody>
      </p:sp>
      <p:sp>
        <p:nvSpPr>
          <p:cNvPr id="56" name="Rectangle : coins arrondis 55">
            <a:extLst>
              <a:ext uri="{FF2B5EF4-FFF2-40B4-BE49-F238E27FC236}">
                <a16:creationId xmlns:a16="http://schemas.microsoft.com/office/drawing/2014/main" id="{70E417C5-F9EE-DC5A-C1D0-D9FE039A6177}"/>
              </a:ext>
            </a:extLst>
          </p:cNvPr>
          <p:cNvSpPr/>
          <p:nvPr/>
        </p:nvSpPr>
        <p:spPr>
          <a:xfrm>
            <a:off x="6835139" y="5931296"/>
            <a:ext cx="1113325" cy="669284"/>
          </a:xfrm>
          <a:prstGeom prst="roundRect">
            <a:avLst/>
          </a:prstGeom>
          <a:solidFill>
            <a:srgbClr val="F54982"/>
          </a:solidFill>
          <a:ln w="19050">
            <a:solidFill>
              <a:schemeClr val="tx1"/>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900" dirty="0"/>
              <a:t>10. Disposer d’un capital humain adéquat</a:t>
            </a:r>
          </a:p>
        </p:txBody>
      </p:sp>
      <p:sp>
        <p:nvSpPr>
          <p:cNvPr id="57" name="Rectangle : coins arrondis 56">
            <a:extLst>
              <a:ext uri="{FF2B5EF4-FFF2-40B4-BE49-F238E27FC236}">
                <a16:creationId xmlns:a16="http://schemas.microsoft.com/office/drawing/2014/main" id="{56572ECF-A4B8-6B98-6D58-3CA38352E029}"/>
              </a:ext>
            </a:extLst>
          </p:cNvPr>
          <p:cNvSpPr/>
          <p:nvPr/>
        </p:nvSpPr>
        <p:spPr>
          <a:xfrm>
            <a:off x="8047603" y="5923739"/>
            <a:ext cx="1136342" cy="669284"/>
          </a:xfrm>
          <a:prstGeom prst="roundRect">
            <a:avLst/>
          </a:prstGeom>
          <a:solidFill>
            <a:srgbClr val="F54982"/>
          </a:solidFill>
          <a:ln w="19050">
            <a:solidFill>
              <a:schemeClr val="tx1"/>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900" dirty="0"/>
              <a:t>11. Développer une structure opérationnelle efficace</a:t>
            </a:r>
          </a:p>
        </p:txBody>
      </p:sp>
      <p:sp>
        <p:nvSpPr>
          <p:cNvPr id="58" name="Rectangle : coins arrondis 57">
            <a:extLst>
              <a:ext uri="{FF2B5EF4-FFF2-40B4-BE49-F238E27FC236}">
                <a16:creationId xmlns:a16="http://schemas.microsoft.com/office/drawing/2014/main" id="{085997F5-5EF6-13A6-9FB6-5164BF3D9ADB}"/>
              </a:ext>
            </a:extLst>
          </p:cNvPr>
          <p:cNvSpPr/>
          <p:nvPr/>
        </p:nvSpPr>
        <p:spPr>
          <a:xfrm>
            <a:off x="9331892" y="5926178"/>
            <a:ext cx="1215200" cy="669284"/>
          </a:xfrm>
          <a:prstGeom prst="roundRect">
            <a:avLst/>
          </a:prstGeom>
          <a:solidFill>
            <a:srgbClr val="F54982"/>
          </a:solidFill>
          <a:ln w="19050">
            <a:solidFill>
              <a:schemeClr val="tx1"/>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900" dirty="0"/>
              <a:t>14. Augmenter les revenus autonomes (sources actuelles)</a:t>
            </a:r>
          </a:p>
        </p:txBody>
      </p:sp>
      <p:sp>
        <p:nvSpPr>
          <p:cNvPr id="59" name="Rectangle : coins arrondis 58">
            <a:extLst>
              <a:ext uri="{FF2B5EF4-FFF2-40B4-BE49-F238E27FC236}">
                <a16:creationId xmlns:a16="http://schemas.microsoft.com/office/drawing/2014/main" id="{0B3554C9-6889-FDC6-F2A3-AED192C65907}"/>
              </a:ext>
            </a:extLst>
          </p:cNvPr>
          <p:cNvSpPr/>
          <p:nvPr/>
        </p:nvSpPr>
        <p:spPr>
          <a:xfrm>
            <a:off x="10619446" y="5926241"/>
            <a:ext cx="1076648" cy="669284"/>
          </a:xfrm>
          <a:prstGeom prst="roundRect">
            <a:avLst/>
          </a:prstGeom>
          <a:solidFill>
            <a:srgbClr val="F54982"/>
          </a:solidFill>
          <a:ln w="19050">
            <a:solidFill>
              <a:schemeClr val="tx1"/>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900" dirty="0"/>
              <a:t>15. Générer de nouvelles sources de revenus autonomes</a:t>
            </a:r>
          </a:p>
        </p:txBody>
      </p:sp>
      <p:sp>
        <p:nvSpPr>
          <p:cNvPr id="60" name="Rectangle : coins arrondis 59">
            <a:extLst>
              <a:ext uri="{FF2B5EF4-FFF2-40B4-BE49-F238E27FC236}">
                <a16:creationId xmlns:a16="http://schemas.microsoft.com/office/drawing/2014/main" id="{F82CE429-464F-79BA-0281-69A48BFAB634}"/>
              </a:ext>
            </a:extLst>
          </p:cNvPr>
          <p:cNvSpPr/>
          <p:nvPr/>
        </p:nvSpPr>
        <p:spPr>
          <a:xfrm>
            <a:off x="3295641" y="5179998"/>
            <a:ext cx="874118" cy="669284"/>
          </a:xfrm>
          <a:prstGeom prst="roundRect">
            <a:avLst/>
          </a:prstGeom>
          <a:solidFill>
            <a:srgbClr val="F54982"/>
          </a:solidFill>
          <a:ln w="19050">
            <a:solidFill>
              <a:schemeClr val="tx1"/>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800" dirty="0"/>
              <a:t>2. Définir clairement une proposition de valeur</a:t>
            </a:r>
          </a:p>
        </p:txBody>
      </p:sp>
      <p:sp>
        <p:nvSpPr>
          <p:cNvPr id="61" name="Rectangle : coins arrondis 60">
            <a:extLst>
              <a:ext uri="{FF2B5EF4-FFF2-40B4-BE49-F238E27FC236}">
                <a16:creationId xmlns:a16="http://schemas.microsoft.com/office/drawing/2014/main" id="{21D4D286-C891-F466-A0C2-C433B6EDD689}"/>
              </a:ext>
            </a:extLst>
          </p:cNvPr>
          <p:cNvSpPr/>
          <p:nvPr/>
        </p:nvSpPr>
        <p:spPr>
          <a:xfrm>
            <a:off x="1795062" y="5174963"/>
            <a:ext cx="1434497" cy="669284"/>
          </a:xfrm>
          <a:prstGeom prst="roundRect">
            <a:avLst/>
          </a:prstGeom>
          <a:solidFill>
            <a:srgbClr val="F54982"/>
          </a:solidFill>
          <a:ln w="19050">
            <a:solidFill>
              <a:schemeClr val="tx1"/>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700" dirty="0"/>
              <a:t>1. Renforcer la présence dans le milieu socioéconomique auprès des acteurs clés et des pouvoirs publics tel que les événements</a:t>
            </a:r>
          </a:p>
        </p:txBody>
      </p:sp>
      <p:sp>
        <p:nvSpPr>
          <p:cNvPr id="62" name="Rectangle : coins arrondis 61">
            <a:extLst>
              <a:ext uri="{FF2B5EF4-FFF2-40B4-BE49-F238E27FC236}">
                <a16:creationId xmlns:a16="http://schemas.microsoft.com/office/drawing/2014/main" id="{56F7D80D-B7DA-CD19-CBA8-CBE1CC9308BC}"/>
              </a:ext>
            </a:extLst>
          </p:cNvPr>
          <p:cNvSpPr/>
          <p:nvPr/>
        </p:nvSpPr>
        <p:spPr>
          <a:xfrm>
            <a:off x="6893988" y="1287251"/>
            <a:ext cx="2368882" cy="669284"/>
          </a:xfrm>
          <a:prstGeom prst="roundRect">
            <a:avLst/>
          </a:prstGeom>
          <a:solidFill>
            <a:srgbClr val="D30750"/>
          </a:soli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A" sz="1400" dirty="0"/>
              <a:t>Raison d’être </a:t>
            </a:r>
          </a:p>
          <a:p>
            <a:pPr algn="l"/>
            <a:r>
              <a:rPr lang="fr-CA" sz="900" b="0" i="0" u="none" strike="noStrike" baseline="0" dirty="0">
                <a:latin typeface="Barlow-Light"/>
              </a:rPr>
              <a:t>Unir nos forces (pour rayonner)</a:t>
            </a:r>
            <a:endParaRPr lang="fr-CA" sz="700" dirty="0"/>
          </a:p>
          <a:p>
            <a:endParaRPr lang="fr-CA" sz="1400" dirty="0"/>
          </a:p>
        </p:txBody>
      </p:sp>
    </p:spTree>
    <p:extLst>
      <p:ext uri="{BB962C8B-B14F-4D97-AF65-F5344CB8AC3E}">
        <p14:creationId xmlns:p14="http://schemas.microsoft.com/office/powerpoint/2010/main" val="331499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68776442-E889-3893-52F3-C6DB37A5BC5D}"/>
              </a:ext>
            </a:extLst>
          </p:cNvPr>
          <p:cNvSpPr/>
          <p:nvPr/>
        </p:nvSpPr>
        <p:spPr>
          <a:xfrm>
            <a:off x="498272" y="1659695"/>
            <a:ext cx="11195456" cy="786325"/>
          </a:xfrm>
          <a:prstGeom prst="roundRect">
            <a:avLst/>
          </a:prstGeom>
          <a:solidFill>
            <a:srgbClr val="F88CBA"/>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A" sz="1000" b="1" dirty="0">
                <a:solidFill>
                  <a:schemeClr val="tx1"/>
                </a:solidFill>
              </a:rPr>
              <a:t>VISION</a:t>
            </a:r>
          </a:p>
          <a:p>
            <a:r>
              <a:rPr lang="fr-CA" sz="1000" dirty="0">
                <a:solidFill>
                  <a:schemeClr val="tx1"/>
                </a:solidFill>
              </a:rPr>
              <a:t>Contrairement à la mission, qui porte sur le temps présent, la vision d’une entreprise est une projection dans le futur. Par la vision, une organisation indique un idéal à atteindre. L’énoncé de la vision doit être clair, bref, ambitieux et inspirant. La vision est portée par la volonté des dirigeants, diffusée et comprise par les individus et les équipes de son organisation, et soutenue par des actions concrètes.</a:t>
            </a:r>
          </a:p>
        </p:txBody>
      </p:sp>
      <p:sp>
        <p:nvSpPr>
          <p:cNvPr id="5" name="Rectangle : coins arrondis 4">
            <a:extLst>
              <a:ext uri="{FF2B5EF4-FFF2-40B4-BE49-F238E27FC236}">
                <a16:creationId xmlns:a16="http://schemas.microsoft.com/office/drawing/2014/main" id="{E8F775EB-E0BB-3888-435B-8F1711174468}"/>
              </a:ext>
            </a:extLst>
          </p:cNvPr>
          <p:cNvSpPr/>
          <p:nvPr/>
        </p:nvSpPr>
        <p:spPr>
          <a:xfrm>
            <a:off x="498272" y="2549770"/>
            <a:ext cx="11195456" cy="940190"/>
          </a:xfrm>
          <a:prstGeom prst="roundRect">
            <a:avLst/>
          </a:prstGeom>
          <a:solidFill>
            <a:srgbClr val="F88CBA"/>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A" sz="1000" b="1" dirty="0">
                <a:solidFill>
                  <a:schemeClr val="tx1"/>
                </a:solidFill>
              </a:rPr>
              <a:t>ENJEUX</a:t>
            </a:r>
          </a:p>
          <a:p>
            <a:r>
              <a:rPr lang="fr-CA" sz="1000" dirty="0">
                <a:solidFill>
                  <a:schemeClr val="tx1"/>
                </a:solidFill>
              </a:rPr>
              <a:t>Les enjeux représentent ce que l’organisation, sa clientèle ou ses principaux partenaires peuvent perdre ou gagner en conséquence des choix stratégiques établis. L’identification des enjeux découle donc de l`’analyse du contexte et des facteurs susceptibles d&lt;‘influencer l’avenir de l’organisation.</a:t>
            </a:r>
            <a:endParaRPr lang="fr-CA" sz="800" dirty="0">
              <a:solidFill>
                <a:schemeClr val="tx1"/>
              </a:solidFill>
            </a:endParaRPr>
          </a:p>
        </p:txBody>
      </p:sp>
      <p:sp>
        <p:nvSpPr>
          <p:cNvPr id="6" name="Rectangle : coins arrondis 5">
            <a:extLst>
              <a:ext uri="{FF2B5EF4-FFF2-40B4-BE49-F238E27FC236}">
                <a16:creationId xmlns:a16="http://schemas.microsoft.com/office/drawing/2014/main" id="{A119EF60-E2A7-DCCE-9583-10DD5843691B}"/>
              </a:ext>
            </a:extLst>
          </p:cNvPr>
          <p:cNvSpPr/>
          <p:nvPr/>
        </p:nvSpPr>
        <p:spPr>
          <a:xfrm>
            <a:off x="498272" y="3592272"/>
            <a:ext cx="11195456" cy="834948"/>
          </a:xfrm>
          <a:prstGeom prst="roundRect">
            <a:avLst/>
          </a:prstGeom>
          <a:solidFill>
            <a:srgbClr val="F88CBA"/>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A" sz="1000" b="1" dirty="0">
                <a:solidFill>
                  <a:schemeClr val="tx1"/>
                </a:solidFill>
              </a:rPr>
              <a:t>ORIENTATIONS</a:t>
            </a:r>
          </a:p>
          <a:p>
            <a:r>
              <a:rPr lang="fr-CA" sz="1000" dirty="0">
                <a:solidFill>
                  <a:schemeClr val="tx1"/>
                </a:solidFill>
              </a:rPr>
              <a:t>Les orientations définissent les priorités de l'organisation et affirment les intentions qui marqueront la réalisation de sa mission au courant des prochaines années. Sa formulation doit être claire et introduite par un verbe d’action, véhiculant une idée maîtresse.</a:t>
            </a:r>
          </a:p>
        </p:txBody>
      </p:sp>
      <p:sp>
        <p:nvSpPr>
          <p:cNvPr id="7" name="Rectangle : coins arrondis 6">
            <a:extLst>
              <a:ext uri="{FF2B5EF4-FFF2-40B4-BE49-F238E27FC236}">
                <a16:creationId xmlns:a16="http://schemas.microsoft.com/office/drawing/2014/main" id="{520D8444-6A7E-1392-4007-A05D19DF6B62}"/>
              </a:ext>
            </a:extLst>
          </p:cNvPr>
          <p:cNvSpPr/>
          <p:nvPr/>
        </p:nvSpPr>
        <p:spPr>
          <a:xfrm>
            <a:off x="498272" y="4521912"/>
            <a:ext cx="11195456" cy="911148"/>
          </a:xfrm>
          <a:prstGeom prst="roundRect">
            <a:avLst/>
          </a:prstGeom>
          <a:solidFill>
            <a:srgbClr val="F88CBA"/>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A" sz="1000" b="1" dirty="0">
                <a:solidFill>
                  <a:schemeClr val="tx1"/>
                </a:solidFill>
              </a:rPr>
              <a:t>AXES D’INTERVENTION</a:t>
            </a:r>
          </a:p>
          <a:p>
            <a:r>
              <a:rPr lang="fr-CA" sz="1000" dirty="0">
                <a:solidFill>
                  <a:schemeClr val="tx1"/>
                </a:solidFill>
              </a:rPr>
              <a:t>Les axes précisent l’angle ou la dimension choisie par l’organisation pour déployer les adjectifs stratégiques qui constituent l’orientation proposée. La formulation de l’axe d’intervention commence par un nom et ne contient pas de verbe. Ils établissent une cohérence entre des activités, des moyens et des ressources disponibles et potentiels.</a:t>
            </a:r>
          </a:p>
        </p:txBody>
      </p:sp>
      <p:sp>
        <p:nvSpPr>
          <p:cNvPr id="8" name="Rectangle : coins arrondis 7">
            <a:extLst>
              <a:ext uri="{FF2B5EF4-FFF2-40B4-BE49-F238E27FC236}">
                <a16:creationId xmlns:a16="http://schemas.microsoft.com/office/drawing/2014/main" id="{5C4C887E-DA12-56FB-DADD-DE52AB0EF085}"/>
              </a:ext>
            </a:extLst>
          </p:cNvPr>
          <p:cNvSpPr/>
          <p:nvPr/>
        </p:nvSpPr>
        <p:spPr>
          <a:xfrm>
            <a:off x="498272" y="426720"/>
            <a:ext cx="11195456" cy="1133592"/>
          </a:xfrm>
          <a:prstGeom prst="roundRect">
            <a:avLst/>
          </a:prstGeom>
          <a:solidFill>
            <a:srgbClr val="F88CBA"/>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A" sz="1000" b="1" dirty="0">
                <a:solidFill>
                  <a:schemeClr val="tx1"/>
                </a:solidFill>
              </a:rPr>
              <a:t>MISSION</a:t>
            </a:r>
          </a:p>
          <a:p>
            <a:r>
              <a:rPr lang="fr-CA" sz="1000" dirty="0">
                <a:solidFill>
                  <a:schemeClr val="tx1"/>
                </a:solidFill>
              </a:rPr>
              <a:t>La mission constitue la raison d’être de l’organisation. Elle énonce brièvement le rôle de l’organisation, ses visées et la clientèle à laquelle elle s’adresse. Il s’agit d’un message simple par lequel l’organisation communique ses principales responsabilités et précise de quelle façon elle les accomplit.</a:t>
            </a:r>
          </a:p>
          <a:p>
            <a:r>
              <a:rPr lang="fr-CA" sz="1000" dirty="0">
                <a:solidFill>
                  <a:schemeClr val="tx1"/>
                </a:solidFill>
              </a:rPr>
              <a:t>Par ses services aux membres et une participation active au développement économique local, représenter de manière énergique et positive la communauté d'affaires de Sainte-Adèle afin de favoriser son expansion et son dynamisme. Notre style: dynamique, humain, organisé et professionnel.</a:t>
            </a:r>
          </a:p>
        </p:txBody>
      </p:sp>
      <p:sp>
        <p:nvSpPr>
          <p:cNvPr id="9" name="Rectangle : coins arrondis 8">
            <a:extLst>
              <a:ext uri="{FF2B5EF4-FFF2-40B4-BE49-F238E27FC236}">
                <a16:creationId xmlns:a16="http://schemas.microsoft.com/office/drawing/2014/main" id="{B4476F17-D0D1-CE99-CED7-3C4EA92D9687}"/>
              </a:ext>
            </a:extLst>
          </p:cNvPr>
          <p:cNvSpPr/>
          <p:nvPr/>
        </p:nvSpPr>
        <p:spPr>
          <a:xfrm>
            <a:off x="498272" y="5527752"/>
            <a:ext cx="11195456" cy="911148"/>
          </a:xfrm>
          <a:prstGeom prst="roundRect">
            <a:avLst/>
          </a:prstGeom>
          <a:solidFill>
            <a:srgbClr val="F88CBA"/>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A" sz="1000" b="1" dirty="0">
                <a:solidFill>
                  <a:schemeClr val="tx1"/>
                </a:solidFill>
              </a:rPr>
              <a:t>OBJECTIFS STRATÉGIQUES</a:t>
            </a:r>
          </a:p>
          <a:p>
            <a:r>
              <a:rPr lang="fr-CA" sz="1000" dirty="0">
                <a:solidFill>
                  <a:schemeClr val="tx1"/>
                </a:solidFill>
              </a:rPr>
              <a:t>Les objectifs précisent les engagements prioritaires de l’organisation pour la période couverte par le plan. Ils permettent notamment d’assurer que l’équipe va dans la bonne direction. Leur formulation requiert une rigueur méthodique puisqu’ils portent sur des résultats visées, à la fois précis et mesurables. Introduits par un verbe d’action, les objectifs doivent contenir les renseignements sur le résultat souhaité.</a:t>
            </a:r>
          </a:p>
        </p:txBody>
      </p:sp>
    </p:spTree>
    <p:extLst>
      <p:ext uri="{BB962C8B-B14F-4D97-AF65-F5344CB8AC3E}">
        <p14:creationId xmlns:p14="http://schemas.microsoft.com/office/powerpoint/2010/main" val="58375286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6202faa-e447-49e6-8b02-3cb5a2358632">
      <Terms xmlns="http://schemas.microsoft.com/office/infopath/2007/PartnerControls"/>
    </lcf76f155ced4ddcb4097134ff3c332f>
    <TaxCatchAll xmlns="9b68dbcb-8fe0-4950-9c7f-782863cc5b5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D1334C54361E64F920B98CA3FCEE3CA" ma:contentTypeVersion="16" ma:contentTypeDescription="Crée un document." ma:contentTypeScope="" ma:versionID="f51be41e5f34956b5608ffeb7d57f457">
  <xsd:schema xmlns:xsd="http://www.w3.org/2001/XMLSchema" xmlns:xs="http://www.w3.org/2001/XMLSchema" xmlns:p="http://schemas.microsoft.com/office/2006/metadata/properties" xmlns:ns2="b6202faa-e447-49e6-8b02-3cb5a2358632" xmlns:ns3="9b68dbcb-8fe0-4950-9c7f-782863cc5b56" targetNamespace="http://schemas.microsoft.com/office/2006/metadata/properties" ma:root="true" ma:fieldsID="e7b2c3b0902043a2cade451ed39246b0" ns2:_="" ns3:_="">
    <xsd:import namespace="b6202faa-e447-49e6-8b02-3cb5a2358632"/>
    <xsd:import namespace="9b68dbcb-8fe0-4950-9c7f-782863cc5b56"/>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6202faa-e447-49e6-8b02-3cb5a23586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Length (seconds)"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9bc934c4-cbaa-4ee7-a332-03adc315851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68dbcb-8fe0-4950-9c7f-782863cc5b56" elementFormDefault="qualified">
    <xsd:import namespace="http://schemas.microsoft.com/office/2006/documentManagement/types"/>
    <xsd:import namespace="http://schemas.microsoft.com/office/infopath/2007/PartnerControls"/>
    <xsd:element name="SharedWithUsers" ma:index="16"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Partagé avec détails" ma:internalName="SharedWithDetails" ma:readOnly="true">
      <xsd:simpleType>
        <xsd:restriction base="dms:Note">
          <xsd:maxLength value="255"/>
        </xsd:restriction>
      </xsd:simpleType>
    </xsd:element>
    <xsd:element name="TaxCatchAll" ma:index="20" nillable="true" ma:displayName="Taxonomy Catch All Column" ma:hidden="true" ma:list="{db818e6e-635d-42da-91aa-170b21fd2d29}" ma:internalName="TaxCatchAll" ma:showField="CatchAllData" ma:web="9b68dbcb-8fe0-4950-9c7f-782863cc5b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06D302-643B-4CF6-9B0C-713EF4DA13FD}">
  <ds:schemaRefs>
    <ds:schemaRef ds:uri="http://schemas.microsoft.com/office/2006/metadata/properties"/>
    <ds:schemaRef ds:uri="http://schemas.microsoft.com/office/infopath/2007/PartnerControls"/>
    <ds:schemaRef ds:uri="b6202faa-e447-49e6-8b02-3cb5a2358632"/>
    <ds:schemaRef ds:uri="9b68dbcb-8fe0-4950-9c7f-782863cc5b56"/>
  </ds:schemaRefs>
</ds:datastoreItem>
</file>

<file path=customXml/itemProps2.xml><?xml version="1.0" encoding="utf-8"?>
<ds:datastoreItem xmlns:ds="http://schemas.openxmlformats.org/officeDocument/2006/customXml" ds:itemID="{4B64492F-CC86-447E-BC26-E40B6CF0746F}">
  <ds:schemaRefs>
    <ds:schemaRef ds:uri="http://schemas.microsoft.com/sharepoint/v3/contenttype/forms"/>
  </ds:schemaRefs>
</ds:datastoreItem>
</file>

<file path=customXml/itemProps3.xml><?xml version="1.0" encoding="utf-8"?>
<ds:datastoreItem xmlns:ds="http://schemas.openxmlformats.org/officeDocument/2006/customXml" ds:itemID="{69BD24D0-DDBC-48B6-AE3C-71C1A31D5CB1}"/>
</file>

<file path=docProps/app.xml><?xml version="1.0" encoding="utf-8"?>
<Properties xmlns="http://schemas.openxmlformats.org/officeDocument/2006/extended-properties" xmlns:vt="http://schemas.openxmlformats.org/officeDocument/2006/docPropsVTypes">
  <TotalTime>2432</TotalTime>
  <Words>914</Words>
  <Application>Microsoft Office PowerPoint</Application>
  <PresentationFormat>Grand écran</PresentationFormat>
  <Paragraphs>67</Paragraphs>
  <Slides>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vt:i4>
      </vt:variant>
    </vt:vector>
  </HeadingPairs>
  <TitlesOfParts>
    <vt:vector size="7" baseType="lpstr">
      <vt:lpstr>Arial</vt:lpstr>
      <vt:lpstr>Barlow-Light</vt:lpstr>
      <vt:lpstr>Calibri</vt:lpstr>
      <vt:lpstr>Calibri Light</vt:lpstr>
      <vt:lpstr>Thème Office</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Sonya Ethier</dc:creator>
  <cp:lastModifiedBy>Sonya Ethier</cp:lastModifiedBy>
  <cp:revision>1</cp:revision>
  <dcterms:created xsi:type="dcterms:W3CDTF">2023-04-05T15:06:35Z</dcterms:created>
  <dcterms:modified xsi:type="dcterms:W3CDTF">2023-06-08T17:03:36Z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0x0101004D1334C54361E64F920B98CA3FCEE3CA</vt:lpwstr>
  </property>
  <property fmtid="{D5CDD505-2E9C-101B-9397-08002B2CF9AE}" pid="3" name="MediaServiceImageTags">
    <vt:lpwstr/>
  </property>
</Properties>
</file>